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1"/>
  </p:notesMasterIdLst>
  <p:sldIdLst>
    <p:sldId id="284" r:id="rId5"/>
    <p:sldId id="282" r:id="rId6"/>
    <p:sldId id="301" r:id="rId7"/>
    <p:sldId id="302" r:id="rId8"/>
    <p:sldId id="483" r:id="rId9"/>
    <p:sldId id="481" r:id="rId10"/>
    <p:sldId id="482" r:id="rId11"/>
    <p:sldId id="286" r:id="rId12"/>
    <p:sldId id="303" r:id="rId13"/>
    <p:sldId id="486" r:id="rId14"/>
    <p:sldId id="499" r:id="rId15"/>
    <p:sldId id="505" r:id="rId16"/>
    <p:sldId id="492" r:id="rId17"/>
    <p:sldId id="306" r:id="rId18"/>
    <p:sldId id="305" r:id="rId19"/>
    <p:sldId id="504" r:id="rId20"/>
    <p:sldId id="310" r:id="rId21"/>
    <p:sldId id="288" r:id="rId22"/>
    <p:sldId id="289" r:id="rId23"/>
    <p:sldId id="296" r:id="rId24"/>
    <p:sldId id="501" r:id="rId25"/>
    <p:sldId id="498" r:id="rId26"/>
    <p:sldId id="502" r:id="rId27"/>
    <p:sldId id="496" r:id="rId28"/>
    <p:sldId id="497" r:id="rId29"/>
    <p:sldId id="295" r:id="rId30"/>
    <p:sldId id="500" r:id="rId31"/>
    <p:sldId id="489" r:id="rId32"/>
    <p:sldId id="290" r:id="rId33"/>
    <p:sldId id="274" r:id="rId34"/>
    <p:sldId id="493" r:id="rId35"/>
    <p:sldId id="506" r:id="rId36"/>
    <p:sldId id="490" r:id="rId37"/>
    <p:sldId id="495" r:id="rId38"/>
    <p:sldId id="297" r:id="rId39"/>
    <p:sldId id="27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mer.375, Casey" initials="cC" lastIdx="1" clrIdx="0">
    <p:extLst>
      <p:ext uri="{19B8F6BF-5375-455C-9EA6-DF929625EA0E}">
        <p15:presenceInfo xmlns:p15="http://schemas.microsoft.com/office/powerpoint/2012/main" userId="S-1-5-21-1499088330-2646606663-1934901823-2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AAD"/>
    <a:srgbClr val="BA0C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69942" autoAdjust="0"/>
  </p:normalViewPr>
  <p:slideViewPr>
    <p:cSldViewPr snapToGrid="0">
      <p:cViewPr varScale="1">
        <p:scale>
          <a:sx n="80" d="100"/>
          <a:sy n="80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la Craft-Morgan" userId="366adc9c-e01b-43c6-aa00-77ece248695c" providerId="ADAL" clId="{3B9BD0A2-E495-4CEF-927D-47487957EE05}"/>
    <pc:docChg chg="undo custSel addSld modSld">
      <pc:chgData name="Sheila Craft-Morgan" userId="366adc9c-e01b-43c6-aa00-77ece248695c" providerId="ADAL" clId="{3B9BD0A2-E495-4CEF-927D-47487957EE05}" dt="2023-09-20T17:49:05.722" v="883" actId="6549"/>
      <pc:docMkLst>
        <pc:docMk/>
      </pc:docMkLst>
      <pc:sldChg chg="addSp delSp modSp modNotesTx">
        <pc:chgData name="Sheila Craft-Morgan" userId="366adc9c-e01b-43c6-aa00-77ece248695c" providerId="ADAL" clId="{3B9BD0A2-E495-4CEF-927D-47487957EE05}" dt="2023-09-20T17:48:49.034" v="877" actId="5793"/>
        <pc:sldMkLst>
          <pc:docMk/>
          <pc:sldMk cId="341278217" sldId="274"/>
        </pc:sldMkLst>
        <pc:spChg chg="add del mod">
          <ac:chgData name="Sheila Craft-Morgan" userId="366adc9c-e01b-43c6-aa00-77ece248695c" providerId="ADAL" clId="{3B9BD0A2-E495-4CEF-927D-47487957EE05}" dt="2023-09-20T14:32:19.340" v="299" actId="478"/>
          <ac:spMkLst>
            <pc:docMk/>
            <pc:sldMk cId="341278217" sldId="274"/>
            <ac:spMk id="3" creationId="{305A12A5-09A3-42C4-8276-7D869624B4B5}"/>
          </ac:spMkLst>
        </pc:spChg>
        <pc:spChg chg="add del mod">
          <ac:chgData name="Sheila Craft-Morgan" userId="366adc9c-e01b-43c6-aa00-77ece248695c" providerId="ADAL" clId="{3B9BD0A2-E495-4CEF-927D-47487957EE05}" dt="2023-09-20T14:33:12.269" v="306"/>
          <ac:spMkLst>
            <pc:docMk/>
            <pc:sldMk cId="341278217" sldId="274"/>
            <ac:spMk id="4" creationId="{DAB17B2D-D23D-47C2-ADF1-2D92A51D34A0}"/>
          </ac:spMkLst>
        </pc:spChg>
        <pc:spChg chg="add">
          <ac:chgData name="Sheila Craft-Morgan" userId="366adc9c-e01b-43c6-aa00-77ece248695c" providerId="ADAL" clId="{3B9BD0A2-E495-4CEF-927D-47487957EE05}" dt="2023-09-20T14:51:48.972" v="721"/>
          <ac:spMkLst>
            <pc:docMk/>
            <pc:sldMk cId="341278217" sldId="274"/>
            <ac:spMk id="8" creationId="{1D129CD9-D6DB-432C-B79D-7F90A348E6C4}"/>
          </ac:spMkLst>
        </pc:spChg>
        <pc:spChg chg="mod">
          <ac:chgData name="Sheila Craft-Morgan" userId="366adc9c-e01b-43c6-aa00-77ece248695c" providerId="ADAL" clId="{3B9BD0A2-E495-4CEF-927D-47487957EE05}" dt="2023-09-20T14:31:27.963" v="294" actId="20577"/>
          <ac:spMkLst>
            <pc:docMk/>
            <pc:sldMk cId="341278217" sldId="274"/>
            <ac:spMk id="9" creationId="{1D92B431-6565-4576-9DA4-99014831B26B}"/>
          </ac:spMkLst>
        </pc:spChg>
        <pc:spChg chg="add">
          <ac:chgData name="Sheila Craft-Morgan" userId="366adc9c-e01b-43c6-aa00-77ece248695c" providerId="ADAL" clId="{3B9BD0A2-E495-4CEF-927D-47487957EE05}" dt="2023-09-20T14:53:25.646" v="740"/>
          <ac:spMkLst>
            <pc:docMk/>
            <pc:sldMk cId="341278217" sldId="274"/>
            <ac:spMk id="10" creationId="{7E13FE46-9C8A-462D-94A2-376B371AEDB9}"/>
          </ac:spMkLst>
        </pc:spChg>
        <pc:spChg chg="mod">
          <ac:chgData name="Sheila Craft-Morgan" userId="366adc9c-e01b-43c6-aa00-77ece248695c" providerId="ADAL" clId="{3B9BD0A2-E495-4CEF-927D-47487957EE05}" dt="2023-09-20T14:32:33.245" v="303" actId="20577"/>
          <ac:spMkLst>
            <pc:docMk/>
            <pc:sldMk cId="341278217" sldId="274"/>
            <ac:spMk id="16" creationId="{F5467894-5327-4DAA-A776-8E896FAAD2F5}"/>
          </ac:spMkLst>
        </pc:spChg>
      </pc:sldChg>
      <pc:sldChg chg="addSp modSp">
        <pc:chgData name="Sheila Craft-Morgan" userId="366adc9c-e01b-43c6-aa00-77ece248695c" providerId="ADAL" clId="{3B9BD0A2-E495-4CEF-927D-47487957EE05}" dt="2023-09-20T14:53:35.548" v="744"/>
        <pc:sldMkLst>
          <pc:docMk/>
          <pc:sldMk cId="922394609" sldId="279"/>
        </pc:sldMkLst>
        <pc:spChg chg="add">
          <ac:chgData name="Sheila Craft-Morgan" userId="366adc9c-e01b-43c6-aa00-77ece248695c" providerId="ADAL" clId="{3B9BD0A2-E495-4CEF-927D-47487957EE05}" dt="2023-09-20T14:52:18.699" v="726"/>
          <ac:spMkLst>
            <pc:docMk/>
            <pc:sldMk cId="922394609" sldId="279"/>
            <ac:spMk id="4" creationId="{EA2CA5BC-B621-4692-8D6D-79613554F043}"/>
          </ac:spMkLst>
        </pc:spChg>
        <pc:spChg chg="mod">
          <ac:chgData name="Sheila Craft-Morgan" userId="366adc9c-e01b-43c6-aa00-77ece248695c" providerId="ADAL" clId="{3B9BD0A2-E495-4CEF-927D-47487957EE05}" dt="2023-09-20T13:57:51.587" v="110" actId="20577"/>
          <ac:spMkLst>
            <pc:docMk/>
            <pc:sldMk cId="922394609" sldId="279"/>
            <ac:spMk id="6" creationId="{3BCC6474-45D5-458C-A4D2-DFA71E680BDF}"/>
          </ac:spMkLst>
        </pc:spChg>
        <pc:spChg chg="add">
          <ac:chgData name="Sheila Craft-Morgan" userId="366adc9c-e01b-43c6-aa00-77ece248695c" providerId="ADAL" clId="{3B9BD0A2-E495-4CEF-927D-47487957EE05}" dt="2023-09-20T14:53:35.548" v="744"/>
          <ac:spMkLst>
            <pc:docMk/>
            <pc:sldMk cId="922394609" sldId="279"/>
            <ac:spMk id="7" creationId="{570349EF-407A-44E2-B37D-BD3A57E9D42F}"/>
          </ac:spMkLst>
        </pc:spChg>
      </pc:sldChg>
      <pc:sldChg chg="modSp">
        <pc:chgData name="Sheila Craft-Morgan" userId="366adc9c-e01b-43c6-aa00-77ece248695c" providerId="ADAL" clId="{3B9BD0A2-E495-4CEF-927D-47487957EE05}" dt="2023-09-20T14:48:44.690" v="668" actId="20577"/>
        <pc:sldMkLst>
          <pc:docMk/>
          <pc:sldMk cId="4069682399" sldId="282"/>
        </pc:sldMkLst>
        <pc:spChg chg="mod">
          <ac:chgData name="Sheila Craft-Morgan" userId="366adc9c-e01b-43c6-aa00-77ece248695c" providerId="ADAL" clId="{3B9BD0A2-E495-4CEF-927D-47487957EE05}" dt="2023-09-20T13:57:00.946" v="47" actId="20577"/>
          <ac:spMkLst>
            <pc:docMk/>
            <pc:sldMk cId="4069682399" sldId="282"/>
            <ac:spMk id="2" creationId="{E83E79FD-C9A3-4549-8314-83B39E3CB88C}"/>
          </ac:spMkLst>
        </pc:spChg>
        <pc:spChg chg="mod">
          <ac:chgData name="Sheila Craft-Morgan" userId="366adc9c-e01b-43c6-aa00-77ece248695c" providerId="ADAL" clId="{3B9BD0A2-E495-4CEF-927D-47487957EE05}" dt="2023-09-20T14:48:44.690" v="668" actId="20577"/>
          <ac:spMkLst>
            <pc:docMk/>
            <pc:sldMk cId="4069682399" sldId="282"/>
            <ac:spMk id="5" creationId="{7CC55D95-8D35-45E3-A901-FBE1E4FCA222}"/>
          </ac:spMkLst>
        </pc:spChg>
      </pc:sldChg>
      <pc:sldChg chg="modSp">
        <pc:chgData name="Sheila Craft-Morgan" userId="366adc9c-e01b-43c6-aa00-77ece248695c" providerId="ADAL" clId="{3B9BD0A2-E495-4CEF-927D-47487957EE05}" dt="2023-09-20T14:54:58.894" v="753" actId="20577"/>
        <pc:sldMkLst>
          <pc:docMk/>
          <pc:sldMk cId="1854240041" sldId="284"/>
        </pc:sldMkLst>
        <pc:spChg chg="mod">
          <ac:chgData name="Sheila Craft-Morgan" userId="366adc9c-e01b-43c6-aa00-77ece248695c" providerId="ADAL" clId="{3B9BD0A2-E495-4CEF-927D-47487957EE05}" dt="2023-09-20T14:54:58.894" v="753" actId="20577"/>
          <ac:spMkLst>
            <pc:docMk/>
            <pc:sldMk cId="1854240041" sldId="284"/>
            <ac:spMk id="3" creationId="{9B5E5634-36AE-4A0C-9D29-500D94C2DDD2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7:28.826" v="859" actId="6549"/>
        <pc:sldMkLst>
          <pc:docMk/>
          <pc:sldMk cId="2956135958" sldId="286"/>
        </pc:sldMkLst>
        <pc:spChg chg="mod">
          <ac:chgData name="Sheila Craft-Morgan" userId="366adc9c-e01b-43c6-aa00-77ece248695c" providerId="ADAL" clId="{3B9BD0A2-E495-4CEF-927D-47487957EE05}" dt="2023-09-20T14:49:21.924" v="678" actId="20577"/>
          <ac:spMkLst>
            <pc:docMk/>
            <pc:sldMk cId="2956135958" sldId="286"/>
            <ac:spMk id="13" creationId="{5B954AA1-3FB4-4B71-B6FC-E7EA30ECD417}"/>
          </ac:spMkLst>
        </pc:spChg>
      </pc:sldChg>
      <pc:sldChg chg="addSp modSp modNotesTx">
        <pc:chgData name="Sheila Craft-Morgan" userId="366adc9c-e01b-43c6-aa00-77ece248695c" providerId="ADAL" clId="{3B9BD0A2-E495-4CEF-927D-47487957EE05}" dt="2023-09-20T17:47:58.551" v="867" actId="6549"/>
        <pc:sldMkLst>
          <pc:docMk/>
          <pc:sldMk cId="587959100" sldId="288"/>
        </pc:sldMkLst>
        <pc:spChg chg="mod">
          <ac:chgData name="Sheila Craft-Morgan" userId="366adc9c-e01b-43c6-aa00-77ece248695c" providerId="ADAL" clId="{3B9BD0A2-E495-4CEF-927D-47487957EE05}" dt="2023-09-20T14:23:50.017" v="203" actId="20577"/>
          <ac:spMkLst>
            <pc:docMk/>
            <pc:sldMk cId="587959100" sldId="288"/>
            <ac:spMk id="5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2:33.851" v="730"/>
          <ac:spMkLst>
            <pc:docMk/>
            <pc:sldMk cId="587959100" sldId="288"/>
            <ac:spMk id="9" creationId="{C54E0696-1A23-45B7-9702-AE1E2404B09C}"/>
          </ac:spMkLst>
        </pc:spChg>
        <pc:spChg chg="add">
          <ac:chgData name="Sheila Craft-Morgan" userId="366adc9c-e01b-43c6-aa00-77ece248695c" providerId="ADAL" clId="{3B9BD0A2-E495-4CEF-927D-47487957EE05}" dt="2023-09-20T14:53:09.548" v="733"/>
          <ac:spMkLst>
            <pc:docMk/>
            <pc:sldMk cId="587959100" sldId="288"/>
            <ac:spMk id="11" creationId="{8D27BECE-8DDA-4959-A981-CDE7ACA2F61B}"/>
          </ac:spMkLst>
        </pc:spChg>
      </pc:sldChg>
      <pc:sldChg chg="addSp delSp modSp modNotesTx">
        <pc:chgData name="Sheila Craft-Morgan" userId="366adc9c-e01b-43c6-aa00-77ece248695c" providerId="ADAL" clId="{3B9BD0A2-E495-4CEF-927D-47487957EE05}" dt="2023-09-20T17:48:01.738" v="868" actId="6549"/>
        <pc:sldMkLst>
          <pc:docMk/>
          <pc:sldMk cId="243751520" sldId="289"/>
        </pc:sldMkLst>
        <pc:spChg chg="add del">
          <ac:chgData name="Sheila Craft-Morgan" userId="366adc9c-e01b-43c6-aa00-77ece248695c" providerId="ADAL" clId="{3B9BD0A2-E495-4CEF-927D-47487957EE05}" dt="2023-09-20T14:24:03.770" v="205"/>
          <ac:spMkLst>
            <pc:docMk/>
            <pc:sldMk cId="243751520" sldId="289"/>
            <ac:spMk id="4" creationId="{F4E6B001-44A9-447E-B152-B3142F066A15}"/>
          </ac:spMkLst>
        </pc:spChg>
        <pc:spChg chg="mod">
          <ac:chgData name="Sheila Craft-Morgan" userId="366adc9c-e01b-43c6-aa00-77ece248695c" providerId="ADAL" clId="{3B9BD0A2-E495-4CEF-927D-47487957EE05}" dt="2023-09-20T14:24:14.729" v="206"/>
          <ac:spMkLst>
            <pc:docMk/>
            <pc:sldMk cId="243751520" sldId="289"/>
            <ac:spMk id="5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2:32.250" v="729"/>
          <ac:spMkLst>
            <pc:docMk/>
            <pc:sldMk cId="243751520" sldId="289"/>
            <ac:spMk id="6" creationId="{4775A8FC-0BCA-47AC-A399-744EA3DC3DDF}"/>
          </ac:spMkLst>
        </pc:spChg>
        <pc:spChg chg="add">
          <ac:chgData name="Sheila Craft-Morgan" userId="366adc9c-e01b-43c6-aa00-77ece248695c" providerId="ADAL" clId="{3B9BD0A2-E495-4CEF-927D-47487957EE05}" dt="2023-09-20T14:53:11.183" v="734"/>
          <ac:spMkLst>
            <pc:docMk/>
            <pc:sldMk cId="243751520" sldId="289"/>
            <ac:spMk id="7" creationId="{59B18097-79B1-4EAE-A896-4BAA1272A746}"/>
          </ac:spMkLst>
        </pc:spChg>
      </pc:sldChg>
      <pc:sldChg chg="addSp modSp modNotesTx">
        <pc:chgData name="Sheila Craft-Morgan" userId="366adc9c-e01b-43c6-aa00-77ece248695c" providerId="ADAL" clId="{3B9BD0A2-E495-4CEF-927D-47487957EE05}" dt="2023-09-20T17:48:40.282" v="875" actId="6549"/>
        <pc:sldMkLst>
          <pc:docMk/>
          <pc:sldMk cId="961353414" sldId="290"/>
        </pc:sldMkLst>
        <pc:spChg chg="mod">
          <ac:chgData name="Sheila Craft-Morgan" userId="366adc9c-e01b-43c6-aa00-77ece248695c" providerId="ADAL" clId="{3B9BD0A2-E495-4CEF-927D-47487957EE05}" dt="2023-09-20T14:31:18.938" v="291" actId="20577"/>
          <ac:spMkLst>
            <pc:docMk/>
            <pc:sldMk cId="961353414" sldId="290"/>
            <ac:spMk id="5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1:46.317" v="720"/>
          <ac:spMkLst>
            <pc:docMk/>
            <pc:sldMk cId="961353414" sldId="290"/>
            <ac:spMk id="6" creationId="{27C19DC5-DE5C-4055-B5FE-83667F64867A}"/>
          </ac:spMkLst>
        </pc:spChg>
        <pc:spChg chg="add">
          <ac:chgData name="Sheila Craft-Morgan" userId="366adc9c-e01b-43c6-aa00-77ece248695c" providerId="ADAL" clId="{3B9BD0A2-E495-4CEF-927D-47487957EE05}" dt="2023-09-20T14:53:23.740" v="739"/>
          <ac:spMkLst>
            <pc:docMk/>
            <pc:sldMk cId="961353414" sldId="290"/>
            <ac:spMk id="7" creationId="{C92BD250-EC77-4310-B197-5F87346FA85B}"/>
          </ac:spMkLst>
        </pc:spChg>
      </pc:sldChg>
      <pc:sldChg chg="addSp modSp modNotesTx">
        <pc:chgData name="Sheila Craft-Morgan" userId="366adc9c-e01b-43c6-aa00-77ece248695c" providerId="ADAL" clId="{3B9BD0A2-E495-4CEF-927D-47487957EE05}" dt="2023-09-20T17:48:21.720" v="874" actId="6549"/>
        <pc:sldMkLst>
          <pc:docMk/>
          <pc:sldMk cId="972120021" sldId="295"/>
        </pc:sldMkLst>
        <pc:spChg chg="mod">
          <ac:chgData name="Sheila Craft-Morgan" userId="366adc9c-e01b-43c6-aa00-77ece248695c" providerId="ADAL" clId="{3B9BD0A2-E495-4CEF-927D-47487957EE05}" dt="2023-09-20T14:26:24.530" v="253" actId="14100"/>
          <ac:spMkLst>
            <pc:docMk/>
            <pc:sldMk cId="972120021" sldId="295"/>
            <ac:spMk id="5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1:39.609" v="719"/>
          <ac:spMkLst>
            <pc:docMk/>
            <pc:sldMk cId="972120021" sldId="295"/>
            <ac:spMk id="6" creationId="{4807542C-C5C4-424A-ADED-4DF2D0D3EDCC}"/>
          </ac:spMkLst>
        </pc:spChg>
        <pc:spChg chg="add">
          <ac:chgData name="Sheila Craft-Morgan" userId="366adc9c-e01b-43c6-aa00-77ece248695c" providerId="ADAL" clId="{3B9BD0A2-E495-4CEF-927D-47487957EE05}" dt="2023-09-20T14:53:20.959" v="738"/>
          <ac:spMkLst>
            <pc:docMk/>
            <pc:sldMk cId="972120021" sldId="295"/>
            <ac:spMk id="7" creationId="{0050D970-4B2E-4BFB-A8B5-AB745F90D3FD}"/>
          </ac:spMkLst>
        </pc:spChg>
      </pc:sldChg>
      <pc:sldChg chg="addSp delSp modSp modNotesTx">
        <pc:chgData name="Sheila Craft-Morgan" userId="366adc9c-e01b-43c6-aa00-77ece248695c" providerId="ADAL" clId="{3B9BD0A2-E495-4CEF-927D-47487957EE05}" dt="2023-09-20T17:48:04.729" v="869" actId="6549"/>
        <pc:sldMkLst>
          <pc:docMk/>
          <pc:sldMk cId="934438839" sldId="296"/>
        </pc:sldMkLst>
        <pc:spChg chg="mod">
          <ac:chgData name="Sheila Craft-Morgan" userId="366adc9c-e01b-43c6-aa00-77ece248695c" providerId="ADAL" clId="{3B9BD0A2-E495-4CEF-927D-47487957EE05}" dt="2023-09-20T14:24:24.086" v="207"/>
          <ac:spMkLst>
            <pc:docMk/>
            <pc:sldMk cId="934438839" sldId="296"/>
            <ac:spMk id="5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2:30.811" v="728"/>
          <ac:spMkLst>
            <pc:docMk/>
            <pc:sldMk cId="934438839" sldId="296"/>
            <ac:spMk id="6" creationId="{1EAA9C7F-5B31-40EB-B0F8-DEAB122063D0}"/>
          </ac:spMkLst>
        </pc:spChg>
        <pc:spChg chg="add">
          <ac:chgData name="Sheila Craft-Morgan" userId="366adc9c-e01b-43c6-aa00-77ece248695c" providerId="ADAL" clId="{3B9BD0A2-E495-4CEF-927D-47487957EE05}" dt="2023-09-20T14:53:12.604" v="735"/>
          <ac:spMkLst>
            <pc:docMk/>
            <pc:sldMk cId="934438839" sldId="296"/>
            <ac:spMk id="7" creationId="{3DDF1907-D6C6-4D06-BF97-838278DCCDCB}"/>
          </ac:spMkLst>
        </pc:spChg>
        <pc:picChg chg="del">
          <ac:chgData name="Sheila Craft-Morgan" userId="366adc9c-e01b-43c6-aa00-77ece248695c" providerId="ADAL" clId="{3B9BD0A2-E495-4CEF-927D-47487957EE05}" dt="2023-09-20T16:50:13.712" v="851" actId="478"/>
          <ac:picMkLst>
            <pc:docMk/>
            <pc:sldMk cId="934438839" sldId="296"/>
            <ac:picMk id="2" creationId="{545246D1-76E1-4217-A7EA-F41230DA64E5}"/>
          </ac:picMkLst>
        </pc:picChg>
        <pc:picChg chg="add mod">
          <ac:chgData name="Sheila Craft-Morgan" userId="366adc9c-e01b-43c6-aa00-77ece248695c" providerId="ADAL" clId="{3B9BD0A2-E495-4CEF-927D-47487957EE05}" dt="2023-09-20T16:50:25.212" v="854" actId="14100"/>
          <ac:picMkLst>
            <pc:docMk/>
            <pc:sldMk cId="934438839" sldId="296"/>
            <ac:picMk id="4" creationId="{BC36DBED-0DE7-4EA6-B646-779EA9E8F729}"/>
          </ac:picMkLst>
        </pc:picChg>
      </pc:sldChg>
      <pc:sldChg chg="addSp delSp modNotesTx">
        <pc:chgData name="Sheila Craft-Morgan" userId="366adc9c-e01b-43c6-aa00-77ece248695c" providerId="ADAL" clId="{3B9BD0A2-E495-4CEF-927D-47487957EE05}" dt="2023-09-20T17:49:05.722" v="883" actId="6549"/>
        <pc:sldMkLst>
          <pc:docMk/>
          <pc:sldMk cId="1938466540" sldId="297"/>
        </pc:sldMkLst>
        <pc:spChg chg="del">
          <ac:chgData name="Sheila Craft-Morgan" userId="366adc9c-e01b-43c6-aa00-77ece248695c" providerId="ADAL" clId="{3B9BD0A2-E495-4CEF-927D-47487957EE05}" dt="2023-09-20T14:46:46.916" v="593" actId="478"/>
          <ac:spMkLst>
            <pc:docMk/>
            <pc:sldMk cId="1938466540" sldId="297"/>
            <ac:spMk id="2" creationId="{10BD15F9-BAF5-4D07-9EF2-CB61620B0753}"/>
          </ac:spMkLst>
        </pc:spChg>
        <pc:spChg chg="add">
          <ac:chgData name="Sheila Craft-Morgan" userId="366adc9c-e01b-43c6-aa00-77ece248695c" providerId="ADAL" clId="{3B9BD0A2-E495-4CEF-927D-47487957EE05}" dt="2023-09-20T14:52:15.133" v="725"/>
          <ac:spMkLst>
            <pc:docMk/>
            <pc:sldMk cId="1938466540" sldId="297"/>
            <ac:spMk id="7" creationId="{B4279C55-F75B-4580-BE74-94D00084A241}"/>
          </ac:spMkLst>
        </pc:spChg>
        <pc:spChg chg="add">
          <ac:chgData name="Sheila Craft-Morgan" userId="366adc9c-e01b-43c6-aa00-77ece248695c" providerId="ADAL" clId="{3B9BD0A2-E495-4CEF-927D-47487957EE05}" dt="2023-09-20T14:53:32.957" v="743"/>
          <ac:spMkLst>
            <pc:docMk/>
            <pc:sldMk cId="1938466540" sldId="297"/>
            <ac:spMk id="9" creationId="{539185EA-CFB6-448F-93AF-BC7683C13252}"/>
          </ac:spMkLst>
        </pc:spChg>
        <pc:picChg chg="add del">
          <ac:chgData name="Sheila Craft-Morgan" userId="366adc9c-e01b-43c6-aa00-77ece248695c" providerId="ADAL" clId="{3B9BD0A2-E495-4CEF-927D-47487957EE05}" dt="2023-09-20T14:46:28.350" v="592" actId="478"/>
          <ac:picMkLst>
            <pc:docMk/>
            <pc:sldMk cId="1938466540" sldId="297"/>
            <ac:picMk id="8" creationId="{813A329E-483F-4B1C-AC90-5B905B237A24}"/>
          </ac:picMkLst>
        </pc:picChg>
      </pc:sldChg>
      <pc:sldChg chg="addSp delSp modSp modNotesTx">
        <pc:chgData name="Sheila Craft-Morgan" userId="366adc9c-e01b-43c6-aa00-77ece248695c" providerId="ADAL" clId="{3B9BD0A2-E495-4CEF-927D-47487957EE05}" dt="2023-09-20T17:47:08.623" v="855" actId="6549"/>
        <pc:sldMkLst>
          <pc:docMk/>
          <pc:sldMk cId="3961246565" sldId="301"/>
        </pc:sldMkLst>
        <pc:spChg chg="mod">
          <ac:chgData name="Sheila Craft-Morgan" userId="366adc9c-e01b-43c6-aa00-77ece248695c" providerId="ADAL" clId="{3B9BD0A2-E495-4CEF-927D-47487957EE05}" dt="2023-09-20T15:04:34.261" v="755" actId="27636"/>
          <ac:spMkLst>
            <pc:docMk/>
            <pc:sldMk cId="3961246565" sldId="301"/>
            <ac:spMk id="3" creationId="{72B839EF-FD1A-4378-8AB1-5DA6A1E14BCA}"/>
          </ac:spMkLst>
        </pc:spChg>
        <pc:spChg chg="mod">
          <ac:chgData name="Sheila Craft-Morgan" userId="366adc9c-e01b-43c6-aa00-77ece248695c" providerId="ADAL" clId="{3B9BD0A2-E495-4CEF-927D-47487957EE05}" dt="2023-09-20T14:48:53.267" v="670" actId="20577"/>
          <ac:spMkLst>
            <pc:docMk/>
            <pc:sldMk cId="3961246565" sldId="301"/>
            <ac:spMk id="4" creationId="{8124F708-B20D-419A-A6C7-D87B2A310DDD}"/>
          </ac:spMkLst>
        </pc:spChg>
        <pc:graphicFrameChg chg="add del mod">
          <ac:chgData name="Sheila Craft-Morgan" userId="366adc9c-e01b-43c6-aa00-77ece248695c" providerId="ADAL" clId="{3B9BD0A2-E495-4CEF-927D-47487957EE05}" dt="2023-09-20T15:04:39.572" v="757"/>
          <ac:graphicFrameMkLst>
            <pc:docMk/>
            <pc:sldMk cId="3961246565" sldId="301"/>
            <ac:graphicFrameMk id="6" creationId="{C02E1B72-EACB-47F5-9BE5-DCDC4215B0B1}"/>
          </ac:graphicFrameMkLst>
        </pc:graphicFrameChg>
        <pc:picChg chg="add mod">
          <ac:chgData name="Sheila Craft-Morgan" userId="366adc9c-e01b-43c6-aa00-77ece248695c" providerId="ADAL" clId="{3B9BD0A2-E495-4CEF-927D-47487957EE05}" dt="2023-09-20T15:05:37.747" v="760" actId="1076"/>
          <ac:picMkLst>
            <pc:docMk/>
            <pc:sldMk cId="3961246565" sldId="301"/>
            <ac:picMk id="7" creationId="{0AEA6542-A22D-45B3-B23F-04BBC9AA9FC0}"/>
          </ac:picMkLst>
        </pc:picChg>
      </pc:sldChg>
      <pc:sldChg chg="modSp modNotesTx">
        <pc:chgData name="Sheila Craft-Morgan" userId="366adc9c-e01b-43c6-aa00-77ece248695c" providerId="ADAL" clId="{3B9BD0A2-E495-4CEF-927D-47487957EE05}" dt="2023-09-20T17:47:11.866" v="856" actId="6549"/>
        <pc:sldMkLst>
          <pc:docMk/>
          <pc:sldMk cId="3398133036" sldId="302"/>
        </pc:sldMkLst>
        <pc:spChg chg="mod">
          <ac:chgData name="Sheila Craft-Morgan" userId="366adc9c-e01b-43c6-aa00-77ece248695c" providerId="ADAL" clId="{3B9BD0A2-E495-4CEF-927D-47487957EE05}" dt="2023-09-20T14:49:01.316" v="672" actId="20577"/>
          <ac:spMkLst>
            <pc:docMk/>
            <pc:sldMk cId="3398133036" sldId="302"/>
            <ac:spMk id="4" creationId="{8124F708-B20D-419A-A6C7-D87B2A310DDD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7:31.866" v="860" actId="6549"/>
        <pc:sldMkLst>
          <pc:docMk/>
          <pc:sldMk cId="1887773099" sldId="303"/>
        </pc:sldMkLst>
        <pc:spChg chg="mod">
          <ac:chgData name="Sheila Craft-Morgan" userId="366adc9c-e01b-43c6-aa00-77ece248695c" providerId="ADAL" clId="{3B9BD0A2-E495-4CEF-927D-47487957EE05}" dt="2023-09-20T14:49:28.356" v="680" actId="20577"/>
          <ac:spMkLst>
            <pc:docMk/>
            <pc:sldMk cId="1887773099" sldId="303"/>
            <ac:spMk id="13" creationId="{5B954AA1-3FB4-4B71-B6FC-E7EA30ECD417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7:50.138" v="865" actId="6549"/>
        <pc:sldMkLst>
          <pc:docMk/>
          <pc:sldMk cId="2818104252" sldId="305"/>
        </pc:sldMkLst>
        <pc:spChg chg="mod">
          <ac:chgData name="Sheila Craft-Morgan" userId="366adc9c-e01b-43c6-aa00-77ece248695c" providerId="ADAL" clId="{3B9BD0A2-E495-4CEF-927D-47487957EE05}" dt="2023-09-20T14:06:47.782" v="134" actId="20577"/>
          <ac:spMkLst>
            <pc:docMk/>
            <pc:sldMk cId="2818104252" sldId="305"/>
            <ac:spMk id="9" creationId="{434AE74F-6241-4A77-B1AF-62B52EACBA85}"/>
          </ac:spMkLst>
        </pc:spChg>
        <pc:spChg chg="mod">
          <ac:chgData name="Sheila Craft-Morgan" userId="366adc9c-e01b-43c6-aa00-77ece248695c" providerId="ADAL" clId="{3B9BD0A2-E495-4CEF-927D-47487957EE05}" dt="2023-09-20T14:49:56.327" v="690" actId="20577"/>
          <ac:spMkLst>
            <pc:docMk/>
            <pc:sldMk cId="2818104252" sldId="305"/>
            <ac:spMk id="13" creationId="{5B954AA1-3FB4-4B71-B6FC-E7EA30ECD417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7:47.612" v="864" actId="6549"/>
        <pc:sldMkLst>
          <pc:docMk/>
          <pc:sldMk cId="2566592421" sldId="306"/>
        </pc:sldMkLst>
        <pc:spChg chg="mod">
          <ac:chgData name="Sheila Craft-Morgan" userId="366adc9c-e01b-43c6-aa00-77ece248695c" providerId="ADAL" clId="{3B9BD0A2-E495-4CEF-927D-47487957EE05}" dt="2023-09-20T15:40:25.821" v="815" actId="27636"/>
          <ac:spMkLst>
            <pc:docMk/>
            <pc:sldMk cId="2566592421" sldId="306"/>
            <ac:spMk id="2" creationId="{9C3159EA-2F72-4753-8456-53BA872B1D18}"/>
          </ac:spMkLst>
        </pc:spChg>
        <pc:spChg chg="mod">
          <ac:chgData name="Sheila Craft-Morgan" userId="366adc9c-e01b-43c6-aa00-77ece248695c" providerId="ADAL" clId="{3B9BD0A2-E495-4CEF-927D-47487957EE05}" dt="2023-09-20T14:49:52.295" v="688" actId="20577"/>
          <ac:spMkLst>
            <pc:docMk/>
            <pc:sldMk cId="2566592421" sldId="306"/>
            <ac:spMk id="13" creationId="{5B954AA1-3FB4-4B71-B6FC-E7EA30ECD417}"/>
          </ac:spMkLst>
        </pc:spChg>
      </pc:sldChg>
      <pc:sldChg chg="modSp">
        <pc:chgData name="Sheila Craft-Morgan" userId="366adc9c-e01b-43c6-aa00-77ece248695c" providerId="ADAL" clId="{3B9BD0A2-E495-4CEF-927D-47487957EE05}" dt="2023-09-20T15:51:34.801" v="843" actId="20577"/>
        <pc:sldMkLst>
          <pc:docMk/>
          <pc:sldMk cId="3754831271" sldId="310"/>
        </pc:sldMkLst>
        <pc:spChg chg="mod">
          <ac:chgData name="Sheila Craft-Morgan" userId="366adc9c-e01b-43c6-aa00-77ece248695c" providerId="ADAL" clId="{3B9BD0A2-E495-4CEF-927D-47487957EE05}" dt="2023-09-20T15:51:34.801" v="843" actId="20577"/>
          <ac:spMkLst>
            <pc:docMk/>
            <pc:sldMk cId="3754831271" sldId="310"/>
            <ac:spMk id="3" creationId="{92FC0F27-C714-445C-84EB-3AC8C84FE4EF}"/>
          </ac:spMkLst>
        </pc:spChg>
        <pc:spChg chg="mod">
          <ac:chgData name="Sheila Craft-Morgan" userId="366adc9c-e01b-43c6-aa00-77ece248695c" providerId="ADAL" clId="{3B9BD0A2-E495-4CEF-927D-47487957EE05}" dt="2023-09-20T14:50:08.964" v="694" actId="20577"/>
          <ac:spMkLst>
            <pc:docMk/>
            <pc:sldMk cId="3754831271" sldId="310"/>
            <ac:spMk id="4" creationId="{5E8C81A4-7951-43BF-9C12-39E7473EC068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7:20.283" v="858" actId="6549"/>
        <pc:sldMkLst>
          <pc:docMk/>
          <pc:sldMk cId="346835595" sldId="481"/>
        </pc:sldMkLst>
        <pc:spChg chg="mod">
          <ac:chgData name="Sheila Craft-Morgan" userId="366adc9c-e01b-43c6-aa00-77ece248695c" providerId="ADAL" clId="{3B9BD0A2-E495-4CEF-927D-47487957EE05}" dt="2023-09-20T14:49:12.568" v="675"/>
          <ac:spMkLst>
            <pc:docMk/>
            <pc:sldMk cId="346835595" sldId="481"/>
            <ac:spMk id="4" creationId="{B9533BEA-EBD3-4F4E-8986-606BA66B5173}"/>
          </ac:spMkLst>
        </pc:spChg>
      </pc:sldChg>
      <pc:sldChg chg="modSp">
        <pc:chgData name="Sheila Craft-Morgan" userId="366adc9c-e01b-43c6-aa00-77ece248695c" providerId="ADAL" clId="{3B9BD0A2-E495-4CEF-927D-47487957EE05}" dt="2023-09-20T16:25:25.243" v="850" actId="6549"/>
        <pc:sldMkLst>
          <pc:docMk/>
          <pc:sldMk cId="1562593130" sldId="482"/>
        </pc:sldMkLst>
        <pc:spChg chg="mod">
          <ac:chgData name="Sheila Craft-Morgan" userId="366adc9c-e01b-43c6-aa00-77ece248695c" providerId="ADAL" clId="{3B9BD0A2-E495-4CEF-927D-47487957EE05}" dt="2023-09-20T16:25:25.243" v="850" actId="6549"/>
          <ac:spMkLst>
            <pc:docMk/>
            <pc:sldMk cId="1562593130" sldId="482"/>
            <ac:spMk id="3" creationId="{ED8819B4-DED5-4F0A-81D1-F746FC929F5D}"/>
          </ac:spMkLst>
        </pc:spChg>
        <pc:spChg chg="mod">
          <ac:chgData name="Sheila Craft-Morgan" userId="366adc9c-e01b-43c6-aa00-77ece248695c" providerId="ADAL" clId="{3B9BD0A2-E495-4CEF-927D-47487957EE05}" dt="2023-09-20T14:49:17.240" v="676"/>
          <ac:spMkLst>
            <pc:docMk/>
            <pc:sldMk cId="1562593130" sldId="482"/>
            <ac:spMk id="4" creationId="{B9533BEA-EBD3-4F4E-8986-606BA66B5173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7:14.939" v="857" actId="6549"/>
        <pc:sldMkLst>
          <pc:docMk/>
          <pc:sldMk cId="3608741343" sldId="483"/>
        </pc:sldMkLst>
        <pc:spChg chg="mod">
          <ac:chgData name="Sheila Craft-Morgan" userId="366adc9c-e01b-43c6-aa00-77ece248695c" providerId="ADAL" clId="{3B9BD0A2-E495-4CEF-927D-47487957EE05}" dt="2023-09-20T14:49:07.653" v="674" actId="20577"/>
          <ac:spMkLst>
            <pc:docMk/>
            <pc:sldMk cId="3608741343" sldId="483"/>
            <ac:spMk id="13" creationId="{5B954AA1-3FB4-4B71-B6FC-E7EA30ECD417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7:36.139" v="861" actId="6549"/>
        <pc:sldMkLst>
          <pc:docMk/>
          <pc:sldMk cId="2098368061" sldId="486"/>
        </pc:sldMkLst>
        <pc:spChg chg="mod">
          <ac:chgData name="Sheila Craft-Morgan" userId="366adc9c-e01b-43c6-aa00-77ece248695c" providerId="ADAL" clId="{3B9BD0A2-E495-4CEF-927D-47487957EE05}" dt="2023-09-20T14:21:29.167" v="168" actId="20577"/>
          <ac:spMkLst>
            <pc:docMk/>
            <pc:sldMk cId="2098368061" sldId="486"/>
            <ac:spMk id="2" creationId="{B5A46D38-33D0-4225-B55E-B53BA9120734}"/>
          </ac:spMkLst>
        </pc:spChg>
        <pc:spChg chg="mod">
          <ac:chgData name="Sheila Craft-Morgan" userId="366adc9c-e01b-43c6-aa00-77ece248695c" providerId="ADAL" clId="{3B9BD0A2-E495-4CEF-927D-47487957EE05}" dt="2023-09-20T14:49:34.215" v="682" actId="20577"/>
          <ac:spMkLst>
            <pc:docMk/>
            <pc:sldMk cId="2098368061" sldId="486"/>
            <ac:spMk id="4" creationId="{4038C93A-647B-4777-8F47-02EFE9ACC7C8}"/>
          </ac:spMkLst>
        </pc:spChg>
      </pc:sldChg>
      <pc:sldChg chg="modSp">
        <pc:chgData name="Sheila Craft-Morgan" userId="366adc9c-e01b-43c6-aa00-77ece248695c" providerId="ADAL" clId="{3B9BD0A2-E495-4CEF-927D-47487957EE05}" dt="2023-09-20T14:50:37.797" v="703" actId="20577"/>
        <pc:sldMkLst>
          <pc:docMk/>
          <pc:sldMk cId="3133648401" sldId="489"/>
        </pc:sldMkLst>
        <pc:spChg chg="mod">
          <ac:chgData name="Sheila Craft-Morgan" userId="366adc9c-e01b-43c6-aa00-77ece248695c" providerId="ADAL" clId="{3B9BD0A2-E495-4CEF-927D-47487957EE05}" dt="2023-09-20T14:50:37.797" v="703" actId="20577"/>
          <ac:spMkLst>
            <pc:docMk/>
            <pc:sldMk cId="3133648401" sldId="489"/>
            <ac:spMk id="13" creationId="{5B954AA1-3FB4-4B71-B6FC-E7EA30ECD417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9:00.621" v="882" actId="6549"/>
        <pc:sldMkLst>
          <pc:docMk/>
          <pc:sldMk cId="2382433227" sldId="490"/>
        </pc:sldMkLst>
        <pc:spChg chg="mod">
          <ac:chgData name="Sheila Craft-Morgan" userId="366adc9c-e01b-43c6-aa00-77ece248695c" providerId="ADAL" clId="{3B9BD0A2-E495-4CEF-927D-47487957EE05}" dt="2023-09-20T14:50:48.837" v="705" actId="20577"/>
          <ac:spMkLst>
            <pc:docMk/>
            <pc:sldMk cId="2382433227" sldId="490"/>
            <ac:spMk id="13" creationId="{5B954AA1-3FB4-4B71-B6FC-E7EA30ECD417}"/>
          </ac:spMkLst>
        </pc:spChg>
        <pc:spChg chg="mod">
          <ac:chgData name="Sheila Craft-Morgan" userId="366adc9c-e01b-43c6-aa00-77ece248695c" providerId="ADAL" clId="{3B9BD0A2-E495-4CEF-927D-47487957EE05}" dt="2023-09-20T14:51:06.297" v="715" actId="20577"/>
          <ac:spMkLst>
            <pc:docMk/>
            <pc:sldMk cId="2382433227" sldId="490"/>
            <ac:spMk id="26" creationId="{027D2F31-40B1-4CA2-946B-4106B207800C}"/>
          </ac:spMkLst>
        </pc:spChg>
      </pc:sldChg>
      <pc:sldChg chg="addSp modSp modNotesTx">
        <pc:chgData name="Sheila Craft-Morgan" userId="366adc9c-e01b-43c6-aa00-77ece248695c" providerId="ADAL" clId="{3B9BD0A2-E495-4CEF-927D-47487957EE05}" dt="2023-09-20T17:47:44.427" v="863" actId="6549"/>
        <pc:sldMkLst>
          <pc:docMk/>
          <pc:sldMk cId="1812126666" sldId="492"/>
        </pc:sldMkLst>
        <pc:spChg chg="mod">
          <ac:chgData name="Sheila Craft-Morgan" userId="366adc9c-e01b-43c6-aa00-77ece248695c" providerId="ADAL" clId="{3B9BD0A2-E495-4CEF-927D-47487957EE05}" dt="2023-09-20T15:39:25.031" v="801" actId="14100"/>
          <ac:spMkLst>
            <pc:docMk/>
            <pc:sldMk cId="1812126666" sldId="492"/>
            <ac:spMk id="2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2:39.339" v="731"/>
          <ac:spMkLst>
            <pc:docMk/>
            <pc:sldMk cId="1812126666" sldId="492"/>
            <ac:spMk id="10" creationId="{E0183FD4-1B70-40D5-AB94-2F27D2F4FC57}"/>
          </ac:spMkLst>
        </pc:spChg>
        <pc:spChg chg="add">
          <ac:chgData name="Sheila Craft-Morgan" userId="366adc9c-e01b-43c6-aa00-77ece248695c" providerId="ADAL" clId="{3B9BD0A2-E495-4CEF-927D-47487957EE05}" dt="2023-09-20T14:53:04.671" v="732"/>
          <ac:spMkLst>
            <pc:docMk/>
            <pc:sldMk cId="1812126666" sldId="492"/>
            <ac:spMk id="14" creationId="{17D875DB-CC42-4923-9DF3-B735A8723F92}"/>
          </ac:spMkLst>
        </pc:spChg>
      </pc:sldChg>
      <pc:sldChg chg="addSp delSp modSp modNotesTx">
        <pc:chgData name="Sheila Craft-Morgan" userId="366adc9c-e01b-43c6-aa00-77ece248695c" providerId="ADAL" clId="{3B9BD0A2-E495-4CEF-927D-47487957EE05}" dt="2023-09-20T17:48:53.305" v="879" actId="5793"/>
        <pc:sldMkLst>
          <pc:docMk/>
          <pc:sldMk cId="4053556434" sldId="493"/>
        </pc:sldMkLst>
        <pc:spChg chg="add del mod">
          <ac:chgData name="Sheila Craft-Morgan" userId="366adc9c-e01b-43c6-aa00-77ece248695c" providerId="ADAL" clId="{3B9BD0A2-E495-4CEF-927D-47487957EE05}" dt="2023-09-20T14:33:27.164" v="309" actId="478"/>
          <ac:spMkLst>
            <pc:docMk/>
            <pc:sldMk cId="4053556434" sldId="493"/>
            <ac:spMk id="2" creationId="{ABDDA2A5-00FF-4D25-BDF8-36A0432CD8BB}"/>
          </ac:spMkLst>
        </pc:spChg>
        <pc:spChg chg="add">
          <ac:chgData name="Sheila Craft-Morgan" userId="366adc9c-e01b-43c6-aa00-77ece248695c" providerId="ADAL" clId="{3B9BD0A2-E495-4CEF-927D-47487957EE05}" dt="2023-09-20T14:51:52.412" v="722"/>
          <ac:spMkLst>
            <pc:docMk/>
            <pc:sldMk cId="4053556434" sldId="493"/>
            <ac:spMk id="6" creationId="{86E9FBB1-4BD1-418F-8F66-9434A8E25DB4}"/>
          </ac:spMkLst>
        </pc:spChg>
        <pc:spChg chg="add">
          <ac:chgData name="Sheila Craft-Morgan" userId="366adc9c-e01b-43c6-aa00-77ece248695c" providerId="ADAL" clId="{3B9BD0A2-E495-4CEF-927D-47487957EE05}" dt="2023-09-20T14:53:27.052" v="741"/>
          <ac:spMkLst>
            <pc:docMk/>
            <pc:sldMk cId="4053556434" sldId="493"/>
            <ac:spMk id="7" creationId="{EEAAE598-2478-42F7-B3E2-A2E306755611}"/>
          </ac:spMkLst>
        </pc:spChg>
        <pc:spChg chg="mod">
          <ac:chgData name="Sheila Craft-Morgan" userId="366adc9c-e01b-43c6-aa00-77ece248695c" providerId="ADAL" clId="{3B9BD0A2-E495-4CEF-927D-47487957EE05}" dt="2023-09-20T14:31:01.211" v="288" actId="20577"/>
          <ac:spMkLst>
            <pc:docMk/>
            <pc:sldMk cId="4053556434" sldId="493"/>
            <ac:spMk id="9" creationId="{1D92B431-6565-4576-9DA4-99014831B26B}"/>
          </ac:spMkLst>
        </pc:spChg>
        <pc:spChg chg="mod">
          <ac:chgData name="Sheila Craft-Morgan" userId="366adc9c-e01b-43c6-aa00-77ece248695c" providerId="ADAL" clId="{3B9BD0A2-E495-4CEF-927D-47487957EE05}" dt="2023-09-20T14:33:23.269" v="308" actId="1076"/>
          <ac:spMkLst>
            <pc:docMk/>
            <pc:sldMk cId="4053556434" sldId="493"/>
            <ac:spMk id="16" creationId="{F5467894-5327-4DAA-A776-8E896FAAD2F5}"/>
          </ac:spMkLst>
        </pc:spChg>
      </pc:sldChg>
      <pc:sldChg chg="modSp">
        <pc:chgData name="Sheila Craft-Morgan" userId="366adc9c-e01b-43c6-aa00-77ece248695c" providerId="ADAL" clId="{3B9BD0A2-E495-4CEF-927D-47487957EE05}" dt="2023-09-20T14:51:12.279" v="717" actId="20577"/>
        <pc:sldMkLst>
          <pc:docMk/>
          <pc:sldMk cId="4087842283" sldId="495"/>
        </pc:sldMkLst>
        <pc:spChg chg="mod">
          <ac:chgData name="Sheila Craft-Morgan" userId="366adc9c-e01b-43c6-aa00-77ece248695c" providerId="ADAL" clId="{3B9BD0A2-E495-4CEF-927D-47487957EE05}" dt="2023-09-20T14:51:12.279" v="717" actId="20577"/>
          <ac:spMkLst>
            <pc:docMk/>
            <pc:sldMk cId="4087842283" sldId="495"/>
            <ac:spMk id="13" creationId="{5B954AA1-3FB4-4B71-B6FC-E7EA30ECD417}"/>
          </ac:spMkLst>
        </pc:spChg>
      </pc:sldChg>
      <pc:sldChg chg="addSp delSp modSp modNotesTx">
        <pc:chgData name="Sheila Craft-Morgan" userId="366adc9c-e01b-43c6-aa00-77ece248695c" providerId="ADAL" clId="{3B9BD0A2-E495-4CEF-927D-47487957EE05}" dt="2023-09-20T17:48:14.745" v="872" actId="6549"/>
        <pc:sldMkLst>
          <pc:docMk/>
          <pc:sldMk cId="1687164703" sldId="496"/>
        </pc:sldMkLst>
        <pc:spChg chg="add del">
          <ac:chgData name="Sheila Craft-Morgan" userId="366adc9c-e01b-43c6-aa00-77ece248695c" providerId="ADAL" clId="{3B9BD0A2-E495-4CEF-927D-47487957EE05}" dt="2023-09-20T14:25:41.869" v="214"/>
          <ac:spMkLst>
            <pc:docMk/>
            <pc:sldMk cId="1687164703" sldId="496"/>
            <ac:spMk id="4" creationId="{CF8B4EFB-F497-4438-A02D-E6B32811C106}"/>
          </ac:spMkLst>
        </pc:spChg>
        <pc:spChg chg="mod">
          <ac:chgData name="Sheila Craft-Morgan" userId="366adc9c-e01b-43c6-aa00-77ece248695c" providerId="ADAL" clId="{3B9BD0A2-E495-4CEF-927D-47487957EE05}" dt="2023-09-20T14:25:51.897" v="215"/>
          <ac:spMkLst>
            <pc:docMk/>
            <pc:sldMk cId="1687164703" sldId="496"/>
            <ac:spMk id="5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1:35.353" v="718"/>
          <ac:spMkLst>
            <pc:docMk/>
            <pc:sldMk cId="1687164703" sldId="496"/>
            <ac:spMk id="6" creationId="{2515E93E-0F5B-4903-A934-E2ACE161F059}"/>
          </ac:spMkLst>
        </pc:spChg>
        <pc:spChg chg="add">
          <ac:chgData name="Sheila Craft-Morgan" userId="366adc9c-e01b-43c6-aa00-77ece248695c" providerId="ADAL" clId="{3B9BD0A2-E495-4CEF-927D-47487957EE05}" dt="2023-09-20T14:53:18.527" v="737"/>
          <ac:spMkLst>
            <pc:docMk/>
            <pc:sldMk cId="1687164703" sldId="496"/>
            <ac:spMk id="7" creationId="{0586898D-4754-4F98-94A7-0F83A9547E2E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8:17.882" v="873" actId="6549"/>
        <pc:sldMkLst>
          <pc:docMk/>
          <pc:sldMk cId="2003653325" sldId="497"/>
        </pc:sldMkLst>
        <pc:spChg chg="mod">
          <ac:chgData name="Sheila Craft-Morgan" userId="366adc9c-e01b-43c6-aa00-77ece248695c" providerId="ADAL" clId="{3B9BD0A2-E495-4CEF-927D-47487957EE05}" dt="2023-09-20T14:50:27.573" v="699" actId="20577"/>
          <ac:spMkLst>
            <pc:docMk/>
            <pc:sldMk cId="2003653325" sldId="497"/>
            <ac:spMk id="2" creationId="{019E3050-B39C-4CF7-A5E7-A681C251DF71}"/>
          </ac:spMkLst>
        </pc:spChg>
      </pc:sldChg>
      <pc:sldChg chg="modSp">
        <pc:chgData name="Sheila Craft-Morgan" userId="366adc9c-e01b-43c6-aa00-77ece248695c" providerId="ADAL" clId="{3B9BD0A2-E495-4CEF-927D-47487957EE05}" dt="2023-09-20T14:50:16.840" v="695"/>
        <pc:sldMkLst>
          <pc:docMk/>
          <pc:sldMk cId="3176604651" sldId="498"/>
        </pc:sldMkLst>
        <pc:spChg chg="mod">
          <ac:chgData name="Sheila Craft-Morgan" userId="366adc9c-e01b-43c6-aa00-77ece248695c" providerId="ADAL" clId="{3B9BD0A2-E495-4CEF-927D-47487957EE05}" dt="2023-09-20T14:50:16.840" v="695"/>
          <ac:spMkLst>
            <pc:docMk/>
            <pc:sldMk cId="3176604651" sldId="498"/>
            <ac:spMk id="2" creationId="{FECEF598-5259-436B-B377-24DE111F694C}"/>
          </ac:spMkLst>
        </pc:spChg>
      </pc:sldChg>
      <pc:sldChg chg="modSp modNotesTx">
        <pc:chgData name="Sheila Craft-Morgan" userId="366adc9c-e01b-43c6-aa00-77ece248695c" providerId="ADAL" clId="{3B9BD0A2-E495-4CEF-927D-47487957EE05}" dt="2023-09-20T17:47:39.496" v="862" actId="6549"/>
        <pc:sldMkLst>
          <pc:docMk/>
          <pc:sldMk cId="3752661028" sldId="499"/>
        </pc:sldMkLst>
        <pc:spChg chg="mod">
          <ac:chgData name="Sheila Craft-Morgan" userId="366adc9c-e01b-43c6-aa00-77ece248695c" providerId="ADAL" clId="{3B9BD0A2-E495-4CEF-927D-47487957EE05}" dt="2023-09-20T15:28:23.571" v="761" actId="20577"/>
          <ac:spMkLst>
            <pc:docMk/>
            <pc:sldMk cId="3752661028" sldId="499"/>
            <ac:spMk id="3" creationId="{4290263B-3EA6-4AE8-8C57-3EFD076F18F2}"/>
          </ac:spMkLst>
        </pc:spChg>
        <pc:spChg chg="mod">
          <ac:chgData name="Sheila Craft-Morgan" userId="366adc9c-e01b-43c6-aa00-77ece248695c" providerId="ADAL" clId="{3B9BD0A2-E495-4CEF-927D-47487957EE05}" dt="2023-09-20T14:49:38.247" v="684" actId="20577"/>
          <ac:spMkLst>
            <pc:docMk/>
            <pc:sldMk cId="3752661028" sldId="499"/>
            <ac:spMk id="4" creationId="{4038C93A-647B-4777-8F47-02EFE9ACC7C8}"/>
          </ac:spMkLst>
        </pc:spChg>
        <pc:spChg chg="mod">
          <ac:chgData name="Sheila Craft-Morgan" userId="366adc9c-e01b-43c6-aa00-77ece248695c" providerId="ADAL" clId="{3B9BD0A2-E495-4CEF-927D-47487957EE05}" dt="2023-09-20T15:28:29.793" v="762" actId="20577"/>
          <ac:spMkLst>
            <pc:docMk/>
            <pc:sldMk cId="3752661028" sldId="499"/>
            <ac:spMk id="8" creationId="{0B23D59E-9CA9-4275-92C3-18A5BD7EA8DC}"/>
          </ac:spMkLst>
        </pc:spChg>
        <pc:spChg chg="mod">
          <ac:chgData name="Sheila Craft-Morgan" userId="366adc9c-e01b-43c6-aa00-77ece248695c" providerId="ADAL" clId="{3B9BD0A2-E495-4CEF-927D-47487957EE05}" dt="2023-09-20T14:22:23.134" v="170" actId="1076"/>
          <ac:spMkLst>
            <pc:docMk/>
            <pc:sldMk cId="3752661028" sldId="499"/>
            <ac:spMk id="9" creationId="{559B30AF-F711-4416-9E22-2A3D2FC1E91E}"/>
          </ac:spMkLst>
        </pc:spChg>
      </pc:sldChg>
      <pc:sldChg chg="modSp">
        <pc:chgData name="Sheila Craft-Morgan" userId="366adc9c-e01b-43c6-aa00-77ece248695c" providerId="ADAL" clId="{3B9BD0A2-E495-4CEF-927D-47487957EE05}" dt="2023-09-20T14:50:33.317" v="701" actId="20577"/>
        <pc:sldMkLst>
          <pc:docMk/>
          <pc:sldMk cId="749039858" sldId="500"/>
        </pc:sldMkLst>
        <pc:spChg chg="mod">
          <ac:chgData name="Sheila Craft-Morgan" userId="366adc9c-e01b-43c6-aa00-77ece248695c" providerId="ADAL" clId="{3B9BD0A2-E495-4CEF-927D-47487957EE05}" dt="2023-09-20T14:30:06.826" v="267" actId="20577"/>
          <ac:spMkLst>
            <pc:docMk/>
            <pc:sldMk cId="749039858" sldId="500"/>
            <ac:spMk id="3" creationId="{92FC0F27-C714-445C-84EB-3AC8C84FE4EF}"/>
          </ac:spMkLst>
        </pc:spChg>
        <pc:spChg chg="mod">
          <ac:chgData name="Sheila Craft-Morgan" userId="366adc9c-e01b-43c6-aa00-77ece248695c" providerId="ADAL" clId="{3B9BD0A2-E495-4CEF-927D-47487957EE05}" dt="2023-09-20T14:50:33.317" v="701" actId="20577"/>
          <ac:spMkLst>
            <pc:docMk/>
            <pc:sldMk cId="749039858" sldId="500"/>
            <ac:spMk id="4" creationId="{5E8C81A4-7951-43BF-9C12-39E7473EC068}"/>
          </ac:spMkLst>
        </pc:spChg>
      </pc:sldChg>
      <pc:sldChg chg="addSp modSp modNotesTx">
        <pc:chgData name="Sheila Craft-Morgan" userId="366adc9c-e01b-43c6-aa00-77ece248695c" providerId="ADAL" clId="{3B9BD0A2-E495-4CEF-927D-47487957EE05}" dt="2023-09-20T17:48:07.866" v="870" actId="6549"/>
        <pc:sldMkLst>
          <pc:docMk/>
          <pc:sldMk cId="1493726342" sldId="501"/>
        </pc:sldMkLst>
        <pc:spChg chg="mod">
          <ac:chgData name="Sheila Craft-Morgan" userId="366adc9c-e01b-43c6-aa00-77ece248695c" providerId="ADAL" clId="{3B9BD0A2-E495-4CEF-927D-47487957EE05}" dt="2023-09-20T14:47:14.208" v="594" actId="113"/>
          <ac:spMkLst>
            <pc:docMk/>
            <pc:sldMk cId="1493726342" sldId="501"/>
            <ac:spMk id="3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2:29.277" v="727"/>
          <ac:spMkLst>
            <pc:docMk/>
            <pc:sldMk cId="1493726342" sldId="501"/>
            <ac:spMk id="4" creationId="{50CAFC0E-74EB-400A-B689-E9D29DC62631}"/>
          </ac:spMkLst>
        </pc:spChg>
        <pc:spChg chg="mod">
          <ac:chgData name="Sheila Craft-Morgan" userId="366adc9c-e01b-43c6-aa00-77ece248695c" providerId="ADAL" clId="{3B9BD0A2-E495-4CEF-927D-47487957EE05}" dt="2023-09-20T14:24:32.681" v="208"/>
          <ac:spMkLst>
            <pc:docMk/>
            <pc:sldMk cId="1493726342" sldId="501"/>
            <ac:spMk id="5" creationId="{00000000-0000-0000-0000-000000000000}"/>
          </ac:spMkLst>
        </pc:spChg>
        <pc:spChg chg="add">
          <ac:chgData name="Sheila Craft-Morgan" userId="366adc9c-e01b-43c6-aa00-77ece248695c" providerId="ADAL" clId="{3B9BD0A2-E495-4CEF-927D-47487957EE05}" dt="2023-09-20T14:53:14.252" v="736"/>
          <ac:spMkLst>
            <pc:docMk/>
            <pc:sldMk cId="1493726342" sldId="501"/>
            <ac:spMk id="6" creationId="{D45999F6-AD5C-4EE3-A7E1-E3778428BE48}"/>
          </ac:spMkLst>
        </pc:spChg>
      </pc:sldChg>
      <pc:sldChg chg="addSp modSp modNotesTx">
        <pc:chgData name="Sheila Craft-Morgan" userId="366adc9c-e01b-43c6-aa00-77ece248695c" providerId="ADAL" clId="{3B9BD0A2-E495-4CEF-927D-47487957EE05}" dt="2023-09-20T17:48:11.850" v="871" actId="6549"/>
        <pc:sldMkLst>
          <pc:docMk/>
          <pc:sldMk cId="2489116422" sldId="502"/>
        </pc:sldMkLst>
        <pc:spChg chg="mod">
          <ac:chgData name="Sheila Craft-Morgan" userId="366adc9c-e01b-43c6-aa00-77ece248695c" providerId="ADAL" clId="{3B9BD0A2-E495-4CEF-927D-47487957EE05}" dt="2023-09-20T14:50:22.564" v="697" actId="20577"/>
          <ac:spMkLst>
            <pc:docMk/>
            <pc:sldMk cId="2489116422" sldId="502"/>
            <ac:spMk id="2" creationId="{9D1CB225-4DFC-47A4-8D6C-1E32A5F472CC}"/>
          </ac:spMkLst>
        </pc:spChg>
        <pc:spChg chg="add">
          <ac:chgData name="Sheila Craft-Morgan" userId="366adc9c-e01b-43c6-aa00-77ece248695c" providerId="ADAL" clId="{3B9BD0A2-E495-4CEF-927D-47487957EE05}" dt="2023-09-20T14:25:06.121" v="209"/>
          <ac:spMkLst>
            <pc:docMk/>
            <pc:sldMk cId="2489116422" sldId="502"/>
            <ac:spMk id="6" creationId="{86335C6D-44E4-427B-979A-F71F0848A8B9}"/>
          </ac:spMkLst>
        </pc:spChg>
        <pc:picChg chg="mod">
          <ac:chgData name="Sheila Craft-Morgan" userId="366adc9c-e01b-43c6-aa00-77ece248695c" providerId="ADAL" clId="{3B9BD0A2-E495-4CEF-927D-47487957EE05}" dt="2023-09-20T14:25:31.789" v="212" actId="1076"/>
          <ac:picMkLst>
            <pc:docMk/>
            <pc:sldMk cId="2489116422" sldId="502"/>
            <ac:picMk id="4" creationId="{B229B01C-EECB-4D00-82F0-36320D97879C}"/>
          </ac:picMkLst>
        </pc:picChg>
        <pc:picChg chg="mod">
          <ac:chgData name="Sheila Craft-Morgan" userId="366adc9c-e01b-43c6-aa00-77ece248695c" providerId="ADAL" clId="{3B9BD0A2-E495-4CEF-927D-47487957EE05}" dt="2023-09-20T14:25:19.076" v="211" actId="14100"/>
          <ac:picMkLst>
            <pc:docMk/>
            <pc:sldMk cId="2489116422" sldId="502"/>
            <ac:picMk id="5" creationId="{DE00CE30-085C-4223-812B-DB350D088264}"/>
          </ac:picMkLst>
        </pc:picChg>
      </pc:sldChg>
      <pc:sldChg chg="modSp modNotesTx">
        <pc:chgData name="Sheila Craft-Morgan" userId="366adc9c-e01b-43c6-aa00-77ece248695c" providerId="ADAL" clId="{3B9BD0A2-E495-4CEF-927D-47487957EE05}" dt="2023-09-20T17:47:53.647" v="866" actId="6549"/>
        <pc:sldMkLst>
          <pc:docMk/>
          <pc:sldMk cId="2094884615" sldId="504"/>
        </pc:sldMkLst>
        <pc:spChg chg="mod">
          <ac:chgData name="Sheila Craft-Morgan" userId="366adc9c-e01b-43c6-aa00-77ece248695c" providerId="ADAL" clId="{3B9BD0A2-E495-4CEF-927D-47487957EE05}" dt="2023-09-20T14:49:59.941" v="692" actId="20577"/>
          <ac:spMkLst>
            <pc:docMk/>
            <pc:sldMk cId="2094884615" sldId="504"/>
            <ac:spMk id="13" creationId="{5B954AA1-3FB4-4B71-B6FC-E7EA30ECD417}"/>
          </ac:spMkLst>
        </pc:spChg>
      </pc:sldChg>
      <pc:sldChg chg="modSp">
        <pc:chgData name="Sheila Craft-Morgan" userId="366adc9c-e01b-43c6-aa00-77ece248695c" providerId="ADAL" clId="{3B9BD0A2-E495-4CEF-927D-47487957EE05}" dt="2023-09-20T14:49:43.395" v="686" actId="20577"/>
        <pc:sldMkLst>
          <pc:docMk/>
          <pc:sldMk cId="767953502" sldId="505"/>
        </pc:sldMkLst>
        <pc:spChg chg="mod">
          <ac:chgData name="Sheila Craft-Morgan" userId="366adc9c-e01b-43c6-aa00-77ece248695c" providerId="ADAL" clId="{3B9BD0A2-E495-4CEF-927D-47487957EE05}" dt="2023-09-20T14:49:43.395" v="686" actId="20577"/>
          <ac:spMkLst>
            <pc:docMk/>
            <pc:sldMk cId="767953502" sldId="505"/>
            <ac:spMk id="13" creationId="{5B954AA1-3FB4-4B71-B6FC-E7EA30ECD417}"/>
          </ac:spMkLst>
        </pc:spChg>
      </pc:sldChg>
      <pc:sldChg chg="addSp delSp modSp add modNotesTx">
        <pc:chgData name="Sheila Craft-Morgan" userId="366adc9c-e01b-43c6-aa00-77ece248695c" providerId="ADAL" clId="{3B9BD0A2-E495-4CEF-927D-47487957EE05}" dt="2023-09-20T17:48:56.553" v="881" actId="5793"/>
        <pc:sldMkLst>
          <pc:docMk/>
          <pc:sldMk cId="1894098808" sldId="506"/>
        </pc:sldMkLst>
        <pc:spChg chg="add mod">
          <ac:chgData name="Sheila Craft-Morgan" userId="366adc9c-e01b-43c6-aa00-77ece248695c" providerId="ADAL" clId="{3B9BD0A2-E495-4CEF-927D-47487957EE05}" dt="2023-09-20T14:45:16.774" v="590" actId="114"/>
          <ac:spMkLst>
            <pc:docMk/>
            <pc:sldMk cId="1894098808" sldId="506"/>
            <ac:spMk id="4" creationId="{7BECC544-FEF0-4764-BD6C-955B780B76D9}"/>
          </ac:spMkLst>
        </pc:spChg>
        <pc:spChg chg="add">
          <ac:chgData name="Sheila Craft-Morgan" userId="366adc9c-e01b-43c6-aa00-77ece248695c" providerId="ADAL" clId="{3B9BD0A2-E495-4CEF-927D-47487957EE05}" dt="2023-09-20T14:51:59.323" v="723"/>
          <ac:spMkLst>
            <pc:docMk/>
            <pc:sldMk cId="1894098808" sldId="506"/>
            <ac:spMk id="7" creationId="{B88282AF-B4C0-4576-B302-0D6C6A33140F}"/>
          </ac:spMkLst>
        </pc:spChg>
        <pc:spChg chg="add">
          <ac:chgData name="Sheila Craft-Morgan" userId="366adc9c-e01b-43c6-aa00-77ece248695c" providerId="ADAL" clId="{3B9BD0A2-E495-4CEF-927D-47487957EE05}" dt="2023-09-20T14:53:29.007" v="742"/>
          <ac:spMkLst>
            <pc:docMk/>
            <pc:sldMk cId="1894098808" sldId="506"/>
            <ac:spMk id="8" creationId="{2CDD6248-2606-4863-9B51-C6F045DEF567}"/>
          </ac:spMkLst>
        </pc:spChg>
        <pc:spChg chg="mod">
          <ac:chgData name="Sheila Craft-Morgan" userId="366adc9c-e01b-43c6-aa00-77ece248695c" providerId="ADAL" clId="{3B9BD0A2-E495-4CEF-927D-47487957EE05}" dt="2023-09-20T14:36:11.232" v="502" actId="20577"/>
          <ac:spMkLst>
            <pc:docMk/>
            <pc:sldMk cId="1894098808" sldId="506"/>
            <ac:spMk id="16" creationId="{F5467894-5327-4DAA-A776-8E896FAAD2F5}"/>
          </ac:spMkLst>
        </pc:spChg>
        <pc:picChg chg="add mod">
          <ac:chgData name="Sheila Craft-Morgan" userId="366adc9c-e01b-43c6-aa00-77ece248695c" providerId="ADAL" clId="{3B9BD0A2-E495-4CEF-927D-47487957EE05}" dt="2023-09-20T14:52:10.018" v="724" actId="1076"/>
          <ac:picMkLst>
            <pc:docMk/>
            <pc:sldMk cId="1894098808" sldId="506"/>
            <ac:picMk id="2" creationId="{97EB1047-76EC-4295-8FDB-A1CEDB0EA389}"/>
          </ac:picMkLst>
        </pc:picChg>
        <pc:picChg chg="del">
          <ac:chgData name="Sheila Craft-Morgan" userId="366adc9c-e01b-43c6-aa00-77ece248695c" providerId="ADAL" clId="{3B9BD0A2-E495-4CEF-927D-47487957EE05}" dt="2023-09-20T14:35:26.174" v="493" actId="478"/>
          <ac:picMkLst>
            <pc:docMk/>
            <pc:sldMk cId="1894098808" sldId="506"/>
            <ac:picMk id="3" creationId="{76E30762-950E-44C1-B63D-CD1BC63E0153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5T13:37:32.790" idx="1">
    <p:pos x="10" y="10"/>
    <p:text>cramer.375, Casey	12/7/2021
Please follow the PowerPoint accessibility guidelines for steps to create an accessible presentation: https://buckeyemailosu.sharepoint.com/:b:/s/LIBUniversityLibraries/EXlHfR1cGAhLrmWx2Ksnz-sBTJ5rvXkcK0tJax7rlmmu-w?e=i6Hz3h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A705F-DAC6-4B85-A6D8-797801EAD78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B79CE7-D46B-4663-8E12-F00BAB4FADE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>
              <a:solidFill>
                <a:srgbClr val="3F4443">
                  <a:hueOff val="0"/>
                  <a:satOff val="0"/>
                  <a:lumOff val="0"/>
                  <a:alphaOff val="0"/>
                </a:srgbClr>
              </a:solidFill>
              <a:latin typeface="Buckeye Sans"/>
              <a:ea typeface="+mn-ea"/>
              <a:cs typeface="+mn-cs"/>
            </a:rPr>
            <a:t>Manage Your Author Identity</a:t>
          </a:r>
        </a:p>
      </dgm:t>
    </dgm:pt>
    <dgm:pt modelId="{B520715F-C2E3-433D-8F31-975555DCD20A}" type="parTrans" cxnId="{953099CA-C01A-4CE8-A912-63792370A8F7}">
      <dgm:prSet/>
      <dgm:spPr/>
      <dgm:t>
        <a:bodyPr/>
        <a:lstStyle/>
        <a:p>
          <a:endParaRPr lang="en-US"/>
        </a:p>
      </dgm:t>
    </dgm:pt>
    <dgm:pt modelId="{9FE272B0-B8D6-4628-A251-C9044A9B51CF}" type="sibTrans" cxnId="{953099CA-C01A-4CE8-A912-63792370A8F7}">
      <dgm:prSet/>
      <dgm:spPr/>
      <dgm:t>
        <a:bodyPr/>
        <a:lstStyle/>
        <a:p>
          <a:endParaRPr lang="en-US"/>
        </a:p>
      </dgm:t>
    </dgm:pt>
    <dgm:pt modelId="{9434A0B4-1512-4A93-A5A5-BC51C6F886AD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>
              <a:solidFill>
                <a:srgbClr val="3F4443">
                  <a:hueOff val="0"/>
                  <a:satOff val="0"/>
                  <a:lumOff val="0"/>
                  <a:alphaOff val="0"/>
                </a:srgbClr>
              </a:solidFill>
              <a:latin typeface="Buckeye Sans"/>
              <a:ea typeface="+mn-ea"/>
              <a:cs typeface="+mn-cs"/>
            </a:rPr>
            <a:t>Make Your Scholarly Work Discoverable</a:t>
          </a:r>
        </a:p>
      </dgm:t>
    </dgm:pt>
    <dgm:pt modelId="{E33BB633-F21A-4FB3-9201-0A667584C116}" type="parTrans" cxnId="{DDB4E56A-A8CC-493E-80A9-D69FD1BF444C}">
      <dgm:prSet/>
      <dgm:spPr/>
      <dgm:t>
        <a:bodyPr/>
        <a:lstStyle/>
        <a:p>
          <a:endParaRPr lang="en-US"/>
        </a:p>
      </dgm:t>
    </dgm:pt>
    <dgm:pt modelId="{F341E839-4BAA-46C1-AF76-DE70924C6632}" type="sibTrans" cxnId="{DDB4E56A-A8CC-493E-80A9-D69FD1BF444C}">
      <dgm:prSet/>
      <dgm:spPr/>
      <dgm:t>
        <a:bodyPr/>
        <a:lstStyle/>
        <a:p>
          <a:endParaRPr lang="en-US"/>
        </a:p>
      </dgm:t>
    </dgm:pt>
    <dgm:pt modelId="{76F64F35-5959-478C-A710-FBCB474F2096}">
      <dgm:prSet phldrT="[Text]"/>
      <dgm:spPr/>
      <dgm:t>
        <a:bodyPr/>
        <a:lstStyle/>
        <a:p>
          <a:r>
            <a:rPr lang="en-US"/>
            <a:t>Gather Data</a:t>
          </a:r>
        </a:p>
      </dgm:t>
    </dgm:pt>
    <dgm:pt modelId="{532EF7DC-E1C9-4FC6-B917-AAA9EF8C30C0}" type="parTrans" cxnId="{DFC6608F-40BD-4332-B4BD-FAD18E4E2F99}">
      <dgm:prSet/>
      <dgm:spPr/>
      <dgm:t>
        <a:bodyPr/>
        <a:lstStyle/>
        <a:p>
          <a:endParaRPr lang="en-US"/>
        </a:p>
      </dgm:t>
    </dgm:pt>
    <dgm:pt modelId="{4F710F93-F104-458F-88C1-4A8C7E33915F}" type="sibTrans" cxnId="{DFC6608F-40BD-4332-B4BD-FAD18E4E2F99}">
      <dgm:prSet/>
      <dgm:spPr/>
      <dgm:t>
        <a:bodyPr/>
        <a:lstStyle/>
        <a:p>
          <a:endParaRPr lang="en-US"/>
        </a:p>
      </dgm:t>
    </dgm:pt>
    <dgm:pt modelId="{89280C68-E679-4261-814A-B0A2C5FF7AEF}">
      <dgm:prSet phldrT="[Text]"/>
      <dgm:spPr/>
      <dgm:t>
        <a:bodyPr/>
        <a:lstStyle/>
        <a:p>
          <a:r>
            <a:rPr lang="en-US"/>
            <a:t>Traditional Metrics</a:t>
          </a:r>
        </a:p>
      </dgm:t>
    </dgm:pt>
    <dgm:pt modelId="{CC91AD26-2157-48BB-899A-62AA53571A4B}" type="parTrans" cxnId="{38DA5A43-5F75-4105-A508-A86044E7E0B1}">
      <dgm:prSet/>
      <dgm:spPr/>
      <dgm:t>
        <a:bodyPr/>
        <a:lstStyle/>
        <a:p>
          <a:endParaRPr lang="en-US"/>
        </a:p>
      </dgm:t>
    </dgm:pt>
    <dgm:pt modelId="{15277BD8-88E2-47C5-A1CE-21913C7BF569}" type="sibTrans" cxnId="{38DA5A43-5F75-4105-A508-A86044E7E0B1}">
      <dgm:prSet/>
      <dgm:spPr/>
      <dgm:t>
        <a:bodyPr/>
        <a:lstStyle/>
        <a:p>
          <a:endParaRPr lang="en-US"/>
        </a:p>
      </dgm:t>
    </dgm:pt>
    <dgm:pt modelId="{067DD740-859C-47ED-8982-F1581D948C69}">
      <dgm:prSet phldrT="[Text]"/>
      <dgm:spPr/>
      <dgm:t>
        <a:bodyPr/>
        <a:lstStyle/>
        <a:p>
          <a:r>
            <a:rPr lang="en-US"/>
            <a:t>Alternative Metrics</a:t>
          </a:r>
        </a:p>
      </dgm:t>
    </dgm:pt>
    <dgm:pt modelId="{AC4863BF-570D-4375-B922-56116B40594A}" type="parTrans" cxnId="{94732443-AF25-4C7B-A274-533B257AE06E}">
      <dgm:prSet/>
      <dgm:spPr/>
      <dgm:t>
        <a:bodyPr/>
        <a:lstStyle/>
        <a:p>
          <a:endParaRPr lang="en-US"/>
        </a:p>
      </dgm:t>
    </dgm:pt>
    <dgm:pt modelId="{F7916C1E-5657-4CBD-A931-E0700D7D1AC9}" type="sibTrans" cxnId="{94732443-AF25-4C7B-A274-533B257AE06E}">
      <dgm:prSet/>
      <dgm:spPr/>
      <dgm:t>
        <a:bodyPr/>
        <a:lstStyle/>
        <a:p>
          <a:endParaRPr lang="en-US"/>
        </a:p>
      </dgm:t>
    </dgm:pt>
    <dgm:pt modelId="{590DCC90-3FF4-4158-8CFA-1E93790CC0A3}">
      <dgm:prSet phldrT="[Text]"/>
      <dgm:spPr/>
      <dgm:t>
        <a:bodyPr/>
        <a:lstStyle/>
        <a:p>
          <a:r>
            <a:rPr lang="en-US"/>
            <a:t>Tell Your Story</a:t>
          </a:r>
        </a:p>
      </dgm:t>
    </dgm:pt>
    <dgm:pt modelId="{46843378-D516-4CF4-97A6-3D3103364A13}" type="parTrans" cxnId="{6C982FBA-49BB-411C-B134-17B6021371BD}">
      <dgm:prSet/>
      <dgm:spPr/>
      <dgm:t>
        <a:bodyPr/>
        <a:lstStyle/>
        <a:p>
          <a:endParaRPr lang="en-US"/>
        </a:p>
      </dgm:t>
    </dgm:pt>
    <dgm:pt modelId="{BE3062F6-1717-4095-9BEB-4497E1252180}" type="sibTrans" cxnId="{6C982FBA-49BB-411C-B134-17B6021371BD}">
      <dgm:prSet/>
      <dgm:spPr/>
      <dgm:t>
        <a:bodyPr/>
        <a:lstStyle/>
        <a:p>
          <a:endParaRPr lang="en-US"/>
        </a:p>
      </dgm:t>
    </dgm:pt>
    <dgm:pt modelId="{1DB63FB7-9685-4200-AA42-1103A211253F}">
      <dgm:prSet phldrT="[Text]"/>
      <dgm:spPr/>
      <dgm:t>
        <a:bodyPr/>
        <a:lstStyle/>
        <a:p>
          <a:r>
            <a:rPr lang="en-US"/>
            <a:t>Collaborations, peer review, etc.</a:t>
          </a:r>
        </a:p>
      </dgm:t>
    </dgm:pt>
    <dgm:pt modelId="{3B706A51-737E-4792-A8F8-28CCB906F7E5}" type="parTrans" cxnId="{704DBB11-997C-4F78-B067-639FF5613A1C}">
      <dgm:prSet/>
      <dgm:spPr/>
      <dgm:t>
        <a:bodyPr/>
        <a:lstStyle/>
        <a:p>
          <a:endParaRPr lang="en-US"/>
        </a:p>
      </dgm:t>
    </dgm:pt>
    <dgm:pt modelId="{7A13C49B-F57A-432E-B1B6-EBD9D224F66B}" type="sibTrans" cxnId="{704DBB11-997C-4F78-B067-639FF5613A1C}">
      <dgm:prSet/>
      <dgm:spPr/>
      <dgm:t>
        <a:bodyPr/>
        <a:lstStyle/>
        <a:p>
          <a:endParaRPr lang="en-US"/>
        </a:p>
      </dgm:t>
    </dgm:pt>
    <dgm:pt modelId="{64CC7C2C-3F53-4FB7-A610-DDF43416A450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>
              <a:solidFill>
                <a:srgbClr val="3F4443">
                  <a:hueOff val="0"/>
                  <a:satOff val="0"/>
                  <a:lumOff val="0"/>
                  <a:alphaOff val="0"/>
                </a:srgbClr>
              </a:solidFill>
              <a:latin typeface="Buckeye Sans"/>
              <a:ea typeface="+mn-ea"/>
              <a:cs typeface="+mn-cs"/>
            </a:rPr>
            <a:t>Promote Your Work</a:t>
          </a:r>
        </a:p>
      </dgm:t>
    </dgm:pt>
    <dgm:pt modelId="{21DEFDE2-2161-48C3-9505-14B198C834B6}" type="parTrans" cxnId="{82670621-7A84-4472-81B8-38AC96A87427}">
      <dgm:prSet/>
      <dgm:spPr/>
      <dgm:t>
        <a:bodyPr/>
        <a:lstStyle/>
        <a:p>
          <a:endParaRPr lang="en-US"/>
        </a:p>
      </dgm:t>
    </dgm:pt>
    <dgm:pt modelId="{5851FC7B-EBDE-4502-8368-A064FAB90BBE}" type="sibTrans" cxnId="{82670621-7A84-4472-81B8-38AC96A87427}">
      <dgm:prSet/>
      <dgm:spPr/>
      <dgm:t>
        <a:bodyPr/>
        <a:lstStyle/>
        <a:p>
          <a:endParaRPr lang="en-US"/>
        </a:p>
      </dgm:t>
    </dgm:pt>
    <dgm:pt modelId="{CDDBBA69-F6CD-4E33-A7C7-9E744DB30EE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Describe the Impact of Your Scholarship</a:t>
          </a:r>
        </a:p>
      </dgm:t>
    </dgm:pt>
    <dgm:pt modelId="{B02C257E-D05A-41A4-8400-49270544B98E}" type="parTrans" cxnId="{8D355D71-D338-4483-867C-3025CEE402AF}">
      <dgm:prSet/>
      <dgm:spPr/>
      <dgm:t>
        <a:bodyPr/>
        <a:lstStyle/>
        <a:p>
          <a:endParaRPr lang="en-US"/>
        </a:p>
      </dgm:t>
    </dgm:pt>
    <dgm:pt modelId="{A93DE784-D92D-48E7-9B22-529E79F4F4DB}" type="sibTrans" cxnId="{8D355D71-D338-4483-867C-3025CEE402AF}">
      <dgm:prSet/>
      <dgm:spPr/>
      <dgm:t>
        <a:bodyPr/>
        <a:lstStyle/>
        <a:p>
          <a:endParaRPr lang="en-US"/>
        </a:p>
      </dgm:t>
    </dgm:pt>
    <dgm:pt modelId="{223C5CF3-0BE2-4EEA-BEF6-EF1FD79311C0}">
      <dgm:prSet phldrT="[Text]"/>
      <dgm:spPr/>
      <dgm:t>
        <a:bodyPr/>
        <a:lstStyle/>
        <a:p>
          <a:r>
            <a:rPr lang="en-US"/>
            <a:t>Preparation</a:t>
          </a:r>
        </a:p>
      </dgm:t>
    </dgm:pt>
    <dgm:pt modelId="{F091DA6D-D46F-49B6-8B32-900E3AD9B4A2}" type="sibTrans" cxnId="{D5AA1C37-C429-4E95-8818-D10D7FB15EA2}">
      <dgm:prSet/>
      <dgm:spPr/>
      <dgm:t>
        <a:bodyPr/>
        <a:lstStyle/>
        <a:p>
          <a:endParaRPr lang="en-US"/>
        </a:p>
      </dgm:t>
    </dgm:pt>
    <dgm:pt modelId="{B088CE8F-0218-4C05-9D7E-10776C46A087}" type="parTrans" cxnId="{D5AA1C37-C429-4E95-8818-D10D7FB15EA2}">
      <dgm:prSet/>
      <dgm:spPr/>
      <dgm:t>
        <a:bodyPr/>
        <a:lstStyle/>
        <a:p>
          <a:endParaRPr lang="en-US"/>
        </a:p>
      </dgm:t>
    </dgm:pt>
    <dgm:pt modelId="{42A92AF2-8663-4477-860F-2F6BA562064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/>
        </a:p>
      </dgm:t>
    </dgm:pt>
    <dgm:pt modelId="{158D29C2-CF84-4F88-B412-9B3C1165795E}" type="parTrans" cxnId="{A276B2C4-3177-441F-90F5-573475F199F8}">
      <dgm:prSet/>
      <dgm:spPr/>
      <dgm:t>
        <a:bodyPr/>
        <a:lstStyle/>
        <a:p>
          <a:endParaRPr lang="en-US"/>
        </a:p>
      </dgm:t>
    </dgm:pt>
    <dgm:pt modelId="{15D351E4-1608-4FDE-BD67-6591D1A853F5}" type="sibTrans" cxnId="{A276B2C4-3177-441F-90F5-573475F199F8}">
      <dgm:prSet/>
      <dgm:spPr/>
      <dgm:t>
        <a:bodyPr/>
        <a:lstStyle/>
        <a:p>
          <a:endParaRPr lang="en-US"/>
        </a:p>
      </dgm:t>
    </dgm:pt>
    <dgm:pt modelId="{A589E128-EF94-4D6E-879F-2850B8C2D634}" type="pres">
      <dgm:prSet presAssocID="{94EA705F-DAC6-4B85-A6D8-797801EAD78A}" presName="Name0" presStyleCnt="0">
        <dgm:presLayoutVars>
          <dgm:dir/>
          <dgm:animLvl val="lvl"/>
          <dgm:resizeHandles/>
        </dgm:presLayoutVars>
      </dgm:prSet>
      <dgm:spPr/>
    </dgm:pt>
    <dgm:pt modelId="{AC543470-DA87-42EA-9EDA-FAD712FFD03B}" type="pres">
      <dgm:prSet presAssocID="{223C5CF3-0BE2-4EEA-BEF6-EF1FD79311C0}" presName="linNode" presStyleCnt="0"/>
      <dgm:spPr/>
    </dgm:pt>
    <dgm:pt modelId="{4928A71B-03BC-4D4E-B13A-6F67C3F80779}" type="pres">
      <dgm:prSet presAssocID="{223C5CF3-0BE2-4EEA-BEF6-EF1FD79311C0}" presName="parentShp" presStyleLbl="node1" presStyleIdx="0" presStyleCnt="3">
        <dgm:presLayoutVars>
          <dgm:bulletEnabled val="1"/>
        </dgm:presLayoutVars>
      </dgm:prSet>
      <dgm:spPr/>
    </dgm:pt>
    <dgm:pt modelId="{A051A521-89E9-4A35-AD79-BEC0B7F34921}" type="pres">
      <dgm:prSet presAssocID="{223C5CF3-0BE2-4EEA-BEF6-EF1FD79311C0}" presName="childShp" presStyleLbl="bgAccFollowNode1" presStyleIdx="0" presStyleCnt="3" custScaleY="103981">
        <dgm:presLayoutVars>
          <dgm:bulletEnabled val="1"/>
        </dgm:presLayoutVars>
      </dgm:prSet>
      <dgm:spPr/>
    </dgm:pt>
    <dgm:pt modelId="{999597C5-1C16-4BA3-92D6-588CA353891A}" type="pres">
      <dgm:prSet presAssocID="{F091DA6D-D46F-49B6-8B32-900E3AD9B4A2}" presName="spacing" presStyleCnt="0"/>
      <dgm:spPr/>
    </dgm:pt>
    <dgm:pt modelId="{C5CCAA2C-C979-4794-9699-7F5244BAC6DA}" type="pres">
      <dgm:prSet presAssocID="{76F64F35-5959-478C-A710-FBCB474F2096}" presName="linNode" presStyleCnt="0"/>
      <dgm:spPr/>
    </dgm:pt>
    <dgm:pt modelId="{72DE255A-1EF7-4888-9D31-0A24CC8B034D}" type="pres">
      <dgm:prSet presAssocID="{76F64F35-5959-478C-A710-FBCB474F2096}" presName="parentShp" presStyleLbl="node1" presStyleIdx="1" presStyleCnt="3">
        <dgm:presLayoutVars>
          <dgm:bulletEnabled val="1"/>
        </dgm:presLayoutVars>
      </dgm:prSet>
      <dgm:spPr/>
    </dgm:pt>
    <dgm:pt modelId="{6F1A03EF-ACF7-414B-BC6A-F32D49B1F494}" type="pres">
      <dgm:prSet presAssocID="{76F64F35-5959-478C-A710-FBCB474F2096}" presName="childShp" presStyleLbl="bgAccFollowNode1" presStyleIdx="1" presStyleCnt="3">
        <dgm:presLayoutVars>
          <dgm:bulletEnabled val="1"/>
        </dgm:presLayoutVars>
      </dgm:prSet>
      <dgm:spPr/>
    </dgm:pt>
    <dgm:pt modelId="{07B9B7EE-01D4-439A-A08C-06D8B64C5DB6}" type="pres">
      <dgm:prSet presAssocID="{4F710F93-F104-458F-88C1-4A8C7E33915F}" presName="spacing" presStyleCnt="0"/>
      <dgm:spPr/>
    </dgm:pt>
    <dgm:pt modelId="{C6002DBA-6852-4CDB-9775-0FD84C9A045C}" type="pres">
      <dgm:prSet presAssocID="{590DCC90-3FF4-4158-8CFA-1E93790CC0A3}" presName="linNode" presStyleCnt="0"/>
      <dgm:spPr/>
    </dgm:pt>
    <dgm:pt modelId="{CEFE1663-2AD1-4F72-879F-6D33A4B666BE}" type="pres">
      <dgm:prSet presAssocID="{590DCC90-3FF4-4158-8CFA-1E93790CC0A3}" presName="parentShp" presStyleLbl="node1" presStyleIdx="2" presStyleCnt="3">
        <dgm:presLayoutVars>
          <dgm:bulletEnabled val="1"/>
        </dgm:presLayoutVars>
      </dgm:prSet>
      <dgm:spPr/>
    </dgm:pt>
    <dgm:pt modelId="{11CD134E-0E75-4580-BDEC-3F4F76E759E8}" type="pres">
      <dgm:prSet presAssocID="{590DCC90-3FF4-4158-8CFA-1E93790CC0A3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799C304-0529-4871-A84B-BFAC80CBF9FC}" type="presOf" srcId="{9DB79CE7-D46B-4663-8E12-F00BAB4FADEA}" destId="{A051A521-89E9-4A35-AD79-BEC0B7F34921}" srcOrd="0" destOrd="0" presId="urn:microsoft.com/office/officeart/2005/8/layout/vList6"/>
    <dgm:cxn modelId="{704DBB11-997C-4F78-B067-639FF5613A1C}" srcId="{76F64F35-5959-478C-A710-FBCB474F2096}" destId="{1DB63FB7-9685-4200-AA42-1103A211253F}" srcOrd="2" destOrd="0" parTransId="{3B706A51-737E-4792-A8F8-28CCB906F7E5}" sibTransId="{7A13C49B-F57A-432E-B1B6-EBD9D224F66B}"/>
    <dgm:cxn modelId="{B18BFE12-2106-400E-9C82-03D3580C60CF}" type="presOf" srcId="{067DD740-859C-47ED-8982-F1581D948C69}" destId="{6F1A03EF-ACF7-414B-BC6A-F32D49B1F494}" srcOrd="0" destOrd="1" presId="urn:microsoft.com/office/officeart/2005/8/layout/vList6"/>
    <dgm:cxn modelId="{82670621-7A84-4472-81B8-38AC96A87427}" srcId="{223C5CF3-0BE2-4EEA-BEF6-EF1FD79311C0}" destId="{64CC7C2C-3F53-4FB7-A610-DDF43416A450}" srcOrd="2" destOrd="0" parTransId="{21DEFDE2-2161-48C3-9505-14B198C834B6}" sibTransId="{5851FC7B-EBDE-4502-8368-A064FAB90BBE}"/>
    <dgm:cxn modelId="{D5AA1C37-C429-4E95-8818-D10D7FB15EA2}" srcId="{94EA705F-DAC6-4B85-A6D8-797801EAD78A}" destId="{223C5CF3-0BE2-4EEA-BEF6-EF1FD79311C0}" srcOrd="0" destOrd="0" parTransId="{B088CE8F-0218-4C05-9D7E-10776C46A087}" sibTransId="{F091DA6D-D46F-49B6-8B32-900E3AD9B4A2}"/>
    <dgm:cxn modelId="{94732443-AF25-4C7B-A274-533B257AE06E}" srcId="{76F64F35-5959-478C-A710-FBCB474F2096}" destId="{067DD740-859C-47ED-8982-F1581D948C69}" srcOrd="1" destOrd="0" parTransId="{AC4863BF-570D-4375-B922-56116B40594A}" sibTransId="{F7916C1E-5657-4CBD-A931-E0700D7D1AC9}"/>
    <dgm:cxn modelId="{38DA5A43-5F75-4105-A508-A86044E7E0B1}" srcId="{76F64F35-5959-478C-A710-FBCB474F2096}" destId="{89280C68-E679-4261-814A-B0A2C5FF7AEF}" srcOrd="0" destOrd="0" parTransId="{CC91AD26-2157-48BB-899A-62AA53571A4B}" sibTransId="{15277BD8-88E2-47C5-A1CE-21913C7BF569}"/>
    <dgm:cxn modelId="{DDB4E56A-A8CC-493E-80A9-D69FD1BF444C}" srcId="{223C5CF3-0BE2-4EEA-BEF6-EF1FD79311C0}" destId="{9434A0B4-1512-4A93-A5A5-BC51C6F886AD}" srcOrd="1" destOrd="0" parTransId="{E33BB633-F21A-4FB3-9201-0A667584C116}" sibTransId="{F341E839-4BAA-46C1-AF76-DE70924C6632}"/>
    <dgm:cxn modelId="{8D970B6B-B7DF-4F0C-B11D-44C5FB640D20}" type="presOf" srcId="{1DB63FB7-9685-4200-AA42-1103A211253F}" destId="{6F1A03EF-ACF7-414B-BC6A-F32D49B1F494}" srcOrd="0" destOrd="2" presId="urn:microsoft.com/office/officeart/2005/8/layout/vList6"/>
    <dgm:cxn modelId="{EA2C0150-D7E4-42BC-B781-A8D5EBBDE490}" type="presOf" srcId="{76F64F35-5959-478C-A710-FBCB474F2096}" destId="{72DE255A-1EF7-4888-9D31-0A24CC8B034D}" srcOrd="0" destOrd="0" presId="urn:microsoft.com/office/officeart/2005/8/layout/vList6"/>
    <dgm:cxn modelId="{8D355D71-D338-4483-867C-3025CEE402AF}" srcId="{590DCC90-3FF4-4158-8CFA-1E93790CC0A3}" destId="{CDDBBA69-F6CD-4E33-A7C7-9E744DB30EEB}" srcOrd="1" destOrd="0" parTransId="{B02C257E-D05A-41A4-8400-49270544B98E}" sibTransId="{A93DE784-D92D-48E7-9B22-529E79F4F4DB}"/>
    <dgm:cxn modelId="{2E783F79-ECE9-4434-BF34-77D5511C46D2}" type="presOf" srcId="{42A92AF2-8663-4477-860F-2F6BA5620642}" destId="{11CD134E-0E75-4580-BDEC-3F4F76E759E8}" srcOrd="0" destOrd="0" presId="urn:microsoft.com/office/officeart/2005/8/layout/vList6"/>
    <dgm:cxn modelId="{D1CBE782-D806-4A0B-AA53-361B079049FA}" type="presOf" srcId="{89280C68-E679-4261-814A-B0A2C5FF7AEF}" destId="{6F1A03EF-ACF7-414B-BC6A-F32D49B1F494}" srcOrd="0" destOrd="0" presId="urn:microsoft.com/office/officeart/2005/8/layout/vList6"/>
    <dgm:cxn modelId="{DFC6608F-40BD-4332-B4BD-FAD18E4E2F99}" srcId="{94EA705F-DAC6-4B85-A6D8-797801EAD78A}" destId="{76F64F35-5959-478C-A710-FBCB474F2096}" srcOrd="1" destOrd="0" parTransId="{532EF7DC-E1C9-4FC6-B917-AAA9EF8C30C0}" sibTransId="{4F710F93-F104-458F-88C1-4A8C7E33915F}"/>
    <dgm:cxn modelId="{315B3194-D97D-404C-AB88-FF12A49B526B}" type="presOf" srcId="{CDDBBA69-F6CD-4E33-A7C7-9E744DB30EEB}" destId="{11CD134E-0E75-4580-BDEC-3F4F76E759E8}" srcOrd="0" destOrd="1" presId="urn:microsoft.com/office/officeart/2005/8/layout/vList6"/>
    <dgm:cxn modelId="{CB19D69A-9B44-489A-BCF6-178EC871F99E}" type="presOf" srcId="{590DCC90-3FF4-4158-8CFA-1E93790CC0A3}" destId="{CEFE1663-2AD1-4F72-879F-6D33A4B666BE}" srcOrd="0" destOrd="0" presId="urn:microsoft.com/office/officeart/2005/8/layout/vList6"/>
    <dgm:cxn modelId="{6C982FBA-49BB-411C-B134-17B6021371BD}" srcId="{94EA705F-DAC6-4B85-A6D8-797801EAD78A}" destId="{590DCC90-3FF4-4158-8CFA-1E93790CC0A3}" srcOrd="2" destOrd="0" parTransId="{46843378-D516-4CF4-97A6-3D3103364A13}" sibTransId="{BE3062F6-1717-4095-9BEB-4497E1252180}"/>
    <dgm:cxn modelId="{A276B2C4-3177-441F-90F5-573475F199F8}" srcId="{590DCC90-3FF4-4158-8CFA-1E93790CC0A3}" destId="{42A92AF2-8663-4477-860F-2F6BA5620642}" srcOrd="0" destOrd="0" parTransId="{158D29C2-CF84-4F88-B412-9B3C1165795E}" sibTransId="{15D351E4-1608-4FDE-BD67-6591D1A853F5}"/>
    <dgm:cxn modelId="{953099CA-C01A-4CE8-A912-63792370A8F7}" srcId="{223C5CF3-0BE2-4EEA-BEF6-EF1FD79311C0}" destId="{9DB79CE7-D46B-4663-8E12-F00BAB4FADEA}" srcOrd="0" destOrd="0" parTransId="{B520715F-C2E3-433D-8F31-975555DCD20A}" sibTransId="{9FE272B0-B8D6-4628-A251-C9044A9B51CF}"/>
    <dgm:cxn modelId="{D2C5DBED-4BA0-4BA0-8EAD-2A779B7FB664}" type="presOf" srcId="{9434A0B4-1512-4A93-A5A5-BC51C6F886AD}" destId="{A051A521-89E9-4A35-AD79-BEC0B7F34921}" srcOrd="0" destOrd="1" presId="urn:microsoft.com/office/officeart/2005/8/layout/vList6"/>
    <dgm:cxn modelId="{32691FF0-CA48-459F-AB90-1023E727AB88}" type="presOf" srcId="{94EA705F-DAC6-4B85-A6D8-797801EAD78A}" destId="{A589E128-EF94-4D6E-879F-2850B8C2D634}" srcOrd="0" destOrd="0" presId="urn:microsoft.com/office/officeart/2005/8/layout/vList6"/>
    <dgm:cxn modelId="{09FA4CF5-4536-4550-9A04-7F1D9D78A4E0}" type="presOf" srcId="{223C5CF3-0BE2-4EEA-BEF6-EF1FD79311C0}" destId="{4928A71B-03BC-4D4E-B13A-6F67C3F80779}" srcOrd="0" destOrd="0" presId="urn:microsoft.com/office/officeart/2005/8/layout/vList6"/>
    <dgm:cxn modelId="{5BCBD1FA-2D45-42EE-AAB6-6ADD43917D40}" type="presOf" srcId="{64CC7C2C-3F53-4FB7-A610-DDF43416A450}" destId="{A051A521-89E9-4A35-AD79-BEC0B7F34921}" srcOrd="0" destOrd="2" presId="urn:microsoft.com/office/officeart/2005/8/layout/vList6"/>
    <dgm:cxn modelId="{0DFB6599-6BE6-4756-A251-6C46CE99F4F4}" type="presParOf" srcId="{A589E128-EF94-4D6E-879F-2850B8C2D634}" destId="{AC543470-DA87-42EA-9EDA-FAD712FFD03B}" srcOrd="0" destOrd="0" presId="urn:microsoft.com/office/officeart/2005/8/layout/vList6"/>
    <dgm:cxn modelId="{CF0BF1D3-01C7-4D05-A247-76BDBC38BE06}" type="presParOf" srcId="{AC543470-DA87-42EA-9EDA-FAD712FFD03B}" destId="{4928A71B-03BC-4D4E-B13A-6F67C3F80779}" srcOrd="0" destOrd="0" presId="urn:microsoft.com/office/officeart/2005/8/layout/vList6"/>
    <dgm:cxn modelId="{9F937320-549A-4731-86F4-912A73F11469}" type="presParOf" srcId="{AC543470-DA87-42EA-9EDA-FAD712FFD03B}" destId="{A051A521-89E9-4A35-AD79-BEC0B7F34921}" srcOrd="1" destOrd="0" presId="urn:microsoft.com/office/officeart/2005/8/layout/vList6"/>
    <dgm:cxn modelId="{0E399717-E005-4F9A-BE45-4D306B64B460}" type="presParOf" srcId="{A589E128-EF94-4D6E-879F-2850B8C2D634}" destId="{999597C5-1C16-4BA3-92D6-588CA353891A}" srcOrd="1" destOrd="0" presId="urn:microsoft.com/office/officeart/2005/8/layout/vList6"/>
    <dgm:cxn modelId="{F80BDBCA-5D65-401B-A80D-BE843C4F2588}" type="presParOf" srcId="{A589E128-EF94-4D6E-879F-2850B8C2D634}" destId="{C5CCAA2C-C979-4794-9699-7F5244BAC6DA}" srcOrd="2" destOrd="0" presId="urn:microsoft.com/office/officeart/2005/8/layout/vList6"/>
    <dgm:cxn modelId="{1789AB62-5EEE-4E94-B37A-9C4F95F2F6D9}" type="presParOf" srcId="{C5CCAA2C-C979-4794-9699-7F5244BAC6DA}" destId="{72DE255A-1EF7-4888-9D31-0A24CC8B034D}" srcOrd="0" destOrd="0" presId="urn:microsoft.com/office/officeart/2005/8/layout/vList6"/>
    <dgm:cxn modelId="{30C56073-1CC9-4BC0-A7D8-0FE2E5330B3C}" type="presParOf" srcId="{C5CCAA2C-C979-4794-9699-7F5244BAC6DA}" destId="{6F1A03EF-ACF7-414B-BC6A-F32D49B1F494}" srcOrd="1" destOrd="0" presId="urn:microsoft.com/office/officeart/2005/8/layout/vList6"/>
    <dgm:cxn modelId="{621C6CAF-CFB3-4622-95D1-200BBF04A050}" type="presParOf" srcId="{A589E128-EF94-4D6E-879F-2850B8C2D634}" destId="{07B9B7EE-01D4-439A-A08C-06D8B64C5DB6}" srcOrd="3" destOrd="0" presId="urn:microsoft.com/office/officeart/2005/8/layout/vList6"/>
    <dgm:cxn modelId="{89E18480-B118-4EBA-A933-969AA7595260}" type="presParOf" srcId="{A589E128-EF94-4D6E-879F-2850B8C2D634}" destId="{C6002DBA-6852-4CDB-9775-0FD84C9A045C}" srcOrd="4" destOrd="0" presId="urn:microsoft.com/office/officeart/2005/8/layout/vList6"/>
    <dgm:cxn modelId="{CA227812-66D9-4CE2-9502-4DDE41576557}" type="presParOf" srcId="{C6002DBA-6852-4CDB-9775-0FD84C9A045C}" destId="{CEFE1663-2AD1-4F72-879F-6D33A4B666BE}" srcOrd="0" destOrd="0" presId="urn:microsoft.com/office/officeart/2005/8/layout/vList6"/>
    <dgm:cxn modelId="{D65EAC83-CEE6-4295-82A2-6ECA5E2A57A6}" type="presParOf" srcId="{C6002DBA-6852-4CDB-9775-0FD84C9A045C}" destId="{11CD134E-0E75-4580-BDEC-3F4F76E759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7B75A-E085-49A6-A62C-F4EBB8CA91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1F885-EDDB-468D-AD92-B65B76D1C7E4}">
      <dgm:prSet phldrT="[Text]"/>
      <dgm:spPr/>
      <dgm:t>
        <a:bodyPr/>
        <a:lstStyle/>
        <a:p>
          <a:r>
            <a:rPr lang="en-US"/>
            <a:t>Times cited</a:t>
          </a:r>
        </a:p>
      </dgm:t>
    </dgm:pt>
    <dgm:pt modelId="{EA558790-836E-49ED-8127-64A7FBA36E3D}" type="parTrans" cxnId="{01260C6A-73A1-4415-8B4D-535AB04BFE69}">
      <dgm:prSet/>
      <dgm:spPr/>
      <dgm:t>
        <a:bodyPr/>
        <a:lstStyle/>
        <a:p>
          <a:endParaRPr lang="en-US"/>
        </a:p>
      </dgm:t>
    </dgm:pt>
    <dgm:pt modelId="{1BDD14B3-48BE-4D7F-B089-308BEA736B6D}" type="sibTrans" cxnId="{01260C6A-73A1-4415-8B4D-535AB04BFE69}">
      <dgm:prSet/>
      <dgm:spPr/>
      <dgm:t>
        <a:bodyPr/>
        <a:lstStyle/>
        <a:p>
          <a:endParaRPr lang="en-US"/>
        </a:p>
      </dgm:t>
    </dgm:pt>
    <dgm:pt modelId="{8ABB6227-BC5C-46F3-94E2-7F28D03DD22E}">
      <dgm:prSet phldrT="[Text]"/>
      <dgm:spPr/>
      <dgm:t>
        <a:bodyPr/>
        <a:lstStyle/>
        <a:p>
          <a:r>
            <a:rPr lang="en-US"/>
            <a:t>Scopus</a:t>
          </a:r>
        </a:p>
      </dgm:t>
    </dgm:pt>
    <dgm:pt modelId="{0FC85BFC-07C7-400F-A2B4-3AD3C675E984}" type="parTrans" cxnId="{DE0A23D2-936F-49F7-B300-25B7EB72F534}">
      <dgm:prSet/>
      <dgm:spPr/>
      <dgm:t>
        <a:bodyPr/>
        <a:lstStyle/>
        <a:p>
          <a:endParaRPr lang="en-US"/>
        </a:p>
      </dgm:t>
    </dgm:pt>
    <dgm:pt modelId="{5C5DEE0E-399E-4032-9B93-E81B5F12F28A}" type="sibTrans" cxnId="{DE0A23D2-936F-49F7-B300-25B7EB72F534}">
      <dgm:prSet/>
      <dgm:spPr/>
      <dgm:t>
        <a:bodyPr/>
        <a:lstStyle/>
        <a:p>
          <a:endParaRPr lang="en-US"/>
        </a:p>
      </dgm:t>
    </dgm:pt>
    <dgm:pt modelId="{7F0B055E-B00D-43AE-8D50-0F6B72F5A21A}">
      <dgm:prSet phldrT="[Text]"/>
      <dgm:spPr/>
      <dgm:t>
        <a:bodyPr/>
        <a:lstStyle/>
        <a:p>
          <a:r>
            <a:rPr lang="en-US"/>
            <a:t>Google Scholar</a:t>
          </a:r>
        </a:p>
      </dgm:t>
    </dgm:pt>
    <dgm:pt modelId="{720B3548-2D7B-4683-A11A-6BCBFAA6E462}" type="parTrans" cxnId="{BE26EB57-75EB-45F5-96C5-4B4BB9392727}">
      <dgm:prSet/>
      <dgm:spPr/>
      <dgm:t>
        <a:bodyPr/>
        <a:lstStyle/>
        <a:p>
          <a:endParaRPr lang="en-US"/>
        </a:p>
      </dgm:t>
    </dgm:pt>
    <dgm:pt modelId="{0D0D90F7-1434-45A3-8D6A-EC2462820BBB}" type="sibTrans" cxnId="{BE26EB57-75EB-45F5-96C5-4B4BB9392727}">
      <dgm:prSet/>
      <dgm:spPr/>
      <dgm:t>
        <a:bodyPr/>
        <a:lstStyle/>
        <a:p>
          <a:endParaRPr lang="en-US"/>
        </a:p>
      </dgm:t>
    </dgm:pt>
    <dgm:pt modelId="{A58A95B5-7805-4E9B-8A18-41729EC11C5E}">
      <dgm:prSet phldrT="[Text]"/>
      <dgm:spPr/>
      <dgm:t>
        <a:bodyPr/>
        <a:lstStyle/>
        <a:p>
          <a:r>
            <a:rPr lang="en-US"/>
            <a:t>Web of Science</a:t>
          </a:r>
        </a:p>
      </dgm:t>
    </dgm:pt>
    <dgm:pt modelId="{8778A5D9-A35E-4108-85B6-9A4B041DBAAD}" type="parTrans" cxnId="{89D66B14-2E7A-4D24-99AA-3B3603A34C0C}">
      <dgm:prSet/>
      <dgm:spPr/>
      <dgm:t>
        <a:bodyPr/>
        <a:lstStyle/>
        <a:p>
          <a:endParaRPr lang="en-US"/>
        </a:p>
      </dgm:t>
    </dgm:pt>
    <dgm:pt modelId="{E869CFD6-6B2E-4152-8E7F-ACBF740156B6}" type="sibTrans" cxnId="{89D66B14-2E7A-4D24-99AA-3B3603A34C0C}">
      <dgm:prSet/>
      <dgm:spPr/>
      <dgm:t>
        <a:bodyPr/>
        <a:lstStyle/>
        <a:p>
          <a:endParaRPr lang="en-US"/>
        </a:p>
      </dgm:t>
    </dgm:pt>
    <dgm:pt modelId="{3B3D19B7-769B-46AE-B792-86430B42B110}" type="pres">
      <dgm:prSet presAssocID="{06D7B75A-E085-49A6-A62C-F4EBB8CA9158}" presName="Name0" presStyleCnt="0">
        <dgm:presLayoutVars>
          <dgm:dir/>
          <dgm:animLvl val="lvl"/>
          <dgm:resizeHandles val="exact"/>
        </dgm:presLayoutVars>
      </dgm:prSet>
      <dgm:spPr/>
    </dgm:pt>
    <dgm:pt modelId="{B0E7D645-1F9B-4767-9BFF-30F0FACFC735}" type="pres">
      <dgm:prSet presAssocID="{8C01F885-EDDB-468D-AD92-B65B76D1C7E4}" presName="composite" presStyleCnt="0"/>
      <dgm:spPr/>
    </dgm:pt>
    <dgm:pt modelId="{C8692C33-BA50-46F5-904C-CCA4F1490B91}" type="pres">
      <dgm:prSet presAssocID="{8C01F885-EDDB-468D-AD92-B65B76D1C7E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CB2488A-C449-4F72-9F6F-405B54332EAC}" type="pres">
      <dgm:prSet presAssocID="{8C01F885-EDDB-468D-AD92-B65B76D1C7E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9D66B14-2E7A-4D24-99AA-3B3603A34C0C}" srcId="{8C01F885-EDDB-468D-AD92-B65B76D1C7E4}" destId="{A58A95B5-7805-4E9B-8A18-41729EC11C5E}" srcOrd="0" destOrd="0" parTransId="{8778A5D9-A35E-4108-85B6-9A4B041DBAAD}" sibTransId="{E869CFD6-6B2E-4152-8E7F-ACBF740156B6}"/>
    <dgm:cxn modelId="{D826FA26-AD61-4211-8F15-512C38189582}" type="presOf" srcId="{8ABB6227-BC5C-46F3-94E2-7F28D03DD22E}" destId="{6CB2488A-C449-4F72-9F6F-405B54332EAC}" srcOrd="0" destOrd="1" presId="urn:microsoft.com/office/officeart/2005/8/layout/hList1"/>
    <dgm:cxn modelId="{01260C6A-73A1-4415-8B4D-535AB04BFE69}" srcId="{06D7B75A-E085-49A6-A62C-F4EBB8CA9158}" destId="{8C01F885-EDDB-468D-AD92-B65B76D1C7E4}" srcOrd="0" destOrd="0" parTransId="{EA558790-836E-49ED-8127-64A7FBA36E3D}" sibTransId="{1BDD14B3-48BE-4D7F-B089-308BEA736B6D}"/>
    <dgm:cxn modelId="{8F05FC4B-8FAB-4A72-9C11-C5861A9F7B67}" type="presOf" srcId="{7F0B055E-B00D-43AE-8D50-0F6B72F5A21A}" destId="{6CB2488A-C449-4F72-9F6F-405B54332EAC}" srcOrd="0" destOrd="2" presId="urn:microsoft.com/office/officeart/2005/8/layout/hList1"/>
    <dgm:cxn modelId="{B344B570-1741-4ED5-B08C-46E00358DBD2}" type="presOf" srcId="{A58A95B5-7805-4E9B-8A18-41729EC11C5E}" destId="{6CB2488A-C449-4F72-9F6F-405B54332EAC}" srcOrd="0" destOrd="0" presId="urn:microsoft.com/office/officeart/2005/8/layout/hList1"/>
    <dgm:cxn modelId="{BE26EB57-75EB-45F5-96C5-4B4BB9392727}" srcId="{8C01F885-EDDB-468D-AD92-B65B76D1C7E4}" destId="{7F0B055E-B00D-43AE-8D50-0F6B72F5A21A}" srcOrd="2" destOrd="0" parTransId="{720B3548-2D7B-4683-A11A-6BCBFAA6E462}" sibTransId="{0D0D90F7-1434-45A3-8D6A-EC2462820BBB}"/>
    <dgm:cxn modelId="{B8D47F7C-93CF-4C4F-B765-E4E4279A64BB}" type="presOf" srcId="{8C01F885-EDDB-468D-AD92-B65B76D1C7E4}" destId="{C8692C33-BA50-46F5-904C-CCA4F1490B91}" srcOrd="0" destOrd="0" presId="urn:microsoft.com/office/officeart/2005/8/layout/hList1"/>
    <dgm:cxn modelId="{DE0A23D2-936F-49F7-B300-25B7EB72F534}" srcId="{8C01F885-EDDB-468D-AD92-B65B76D1C7E4}" destId="{8ABB6227-BC5C-46F3-94E2-7F28D03DD22E}" srcOrd="1" destOrd="0" parTransId="{0FC85BFC-07C7-400F-A2B4-3AD3C675E984}" sibTransId="{5C5DEE0E-399E-4032-9B93-E81B5F12F28A}"/>
    <dgm:cxn modelId="{CBEDE8E1-18B4-487D-B294-896E1618E8DE}" type="presOf" srcId="{06D7B75A-E085-49A6-A62C-F4EBB8CA9158}" destId="{3B3D19B7-769B-46AE-B792-86430B42B110}" srcOrd="0" destOrd="0" presId="urn:microsoft.com/office/officeart/2005/8/layout/hList1"/>
    <dgm:cxn modelId="{93F94B56-EEA6-432F-9EC0-673F5BE73176}" type="presParOf" srcId="{3B3D19B7-769B-46AE-B792-86430B42B110}" destId="{B0E7D645-1F9B-4767-9BFF-30F0FACFC735}" srcOrd="0" destOrd="0" presId="urn:microsoft.com/office/officeart/2005/8/layout/hList1"/>
    <dgm:cxn modelId="{701BD1E6-ACB4-4034-A6AC-2B0825C07981}" type="presParOf" srcId="{B0E7D645-1F9B-4767-9BFF-30F0FACFC735}" destId="{C8692C33-BA50-46F5-904C-CCA4F1490B91}" srcOrd="0" destOrd="0" presId="urn:microsoft.com/office/officeart/2005/8/layout/hList1"/>
    <dgm:cxn modelId="{267DB97B-EEEC-4D7C-8CD2-6B8F1DB2C18A}" type="presParOf" srcId="{B0E7D645-1F9B-4767-9BFF-30F0FACFC735}" destId="{6CB2488A-C449-4F72-9F6F-405B54332E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D7B75A-E085-49A6-A62C-F4EBB8CA91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1F885-EDDB-468D-AD92-B65B76D1C7E4}">
      <dgm:prSet phldrT="[Text]"/>
      <dgm:spPr/>
      <dgm:t>
        <a:bodyPr/>
        <a:lstStyle/>
        <a:p>
          <a:r>
            <a:rPr lang="en-US"/>
            <a:t>h-index</a:t>
          </a:r>
        </a:p>
      </dgm:t>
    </dgm:pt>
    <dgm:pt modelId="{EA558790-836E-49ED-8127-64A7FBA36E3D}" type="parTrans" cxnId="{01260C6A-73A1-4415-8B4D-535AB04BFE69}">
      <dgm:prSet/>
      <dgm:spPr/>
      <dgm:t>
        <a:bodyPr/>
        <a:lstStyle/>
        <a:p>
          <a:endParaRPr lang="en-US"/>
        </a:p>
      </dgm:t>
    </dgm:pt>
    <dgm:pt modelId="{1BDD14B3-48BE-4D7F-B089-308BEA736B6D}" type="sibTrans" cxnId="{01260C6A-73A1-4415-8B4D-535AB04BFE69}">
      <dgm:prSet/>
      <dgm:spPr/>
      <dgm:t>
        <a:bodyPr/>
        <a:lstStyle/>
        <a:p>
          <a:endParaRPr lang="en-US"/>
        </a:p>
      </dgm:t>
    </dgm:pt>
    <dgm:pt modelId="{8ABB6227-BC5C-46F3-94E2-7F28D03DD22E}">
      <dgm:prSet phldrT="[Text]"/>
      <dgm:spPr/>
      <dgm:t>
        <a:bodyPr/>
        <a:lstStyle/>
        <a:p>
          <a:r>
            <a:rPr lang="en-US"/>
            <a:t>Scopus</a:t>
          </a:r>
        </a:p>
      </dgm:t>
    </dgm:pt>
    <dgm:pt modelId="{0FC85BFC-07C7-400F-A2B4-3AD3C675E984}" type="parTrans" cxnId="{DE0A23D2-936F-49F7-B300-25B7EB72F534}">
      <dgm:prSet/>
      <dgm:spPr/>
      <dgm:t>
        <a:bodyPr/>
        <a:lstStyle/>
        <a:p>
          <a:endParaRPr lang="en-US"/>
        </a:p>
      </dgm:t>
    </dgm:pt>
    <dgm:pt modelId="{5C5DEE0E-399E-4032-9B93-E81B5F12F28A}" type="sibTrans" cxnId="{DE0A23D2-936F-49F7-B300-25B7EB72F534}">
      <dgm:prSet/>
      <dgm:spPr/>
      <dgm:t>
        <a:bodyPr/>
        <a:lstStyle/>
        <a:p>
          <a:endParaRPr lang="en-US"/>
        </a:p>
      </dgm:t>
    </dgm:pt>
    <dgm:pt modelId="{7F0B055E-B00D-43AE-8D50-0F6B72F5A21A}">
      <dgm:prSet phldrT="[Text]"/>
      <dgm:spPr/>
      <dgm:t>
        <a:bodyPr/>
        <a:lstStyle/>
        <a:p>
          <a:r>
            <a:rPr lang="en-US"/>
            <a:t>Google Scholar</a:t>
          </a:r>
        </a:p>
      </dgm:t>
    </dgm:pt>
    <dgm:pt modelId="{720B3548-2D7B-4683-A11A-6BCBFAA6E462}" type="parTrans" cxnId="{BE26EB57-75EB-45F5-96C5-4B4BB9392727}">
      <dgm:prSet/>
      <dgm:spPr/>
      <dgm:t>
        <a:bodyPr/>
        <a:lstStyle/>
        <a:p>
          <a:endParaRPr lang="en-US"/>
        </a:p>
      </dgm:t>
    </dgm:pt>
    <dgm:pt modelId="{0D0D90F7-1434-45A3-8D6A-EC2462820BBB}" type="sibTrans" cxnId="{BE26EB57-75EB-45F5-96C5-4B4BB9392727}">
      <dgm:prSet/>
      <dgm:spPr/>
      <dgm:t>
        <a:bodyPr/>
        <a:lstStyle/>
        <a:p>
          <a:endParaRPr lang="en-US"/>
        </a:p>
      </dgm:t>
    </dgm:pt>
    <dgm:pt modelId="{A58A95B5-7805-4E9B-8A18-41729EC11C5E}">
      <dgm:prSet phldrT="[Text]"/>
      <dgm:spPr/>
      <dgm:t>
        <a:bodyPr/>
        <a:lstStyle/>
        <a:p>
          <a:r>
            <a:rPr lang="en-US"/>
            <a:t>Web of Science</a:t>
          </a:r>
        </a:p>
      </dgm:t>
    </dgm:pt>
    <dgm:pt modelId="{8778A5D9-A35E-4108-85B6-9A4B041DBAAD}" type="parTrans" cxnId="{89D66B14-2E7A-4D24-99AA-3B3603A34C0C}">
      <dgm:prSet/>
      <dgm:spPr/>
      <dgm:t>
        <a:bodyPr/>
        <a:lstStyle/>
        <a:p>
          <a:endParaRPr lang="en-US"/>
        </a:p>
      </dgm:t>
    </dgm:pt>
    <dgm:pt modelId="{E869CFD6-6B2E-4152-8E7F-ACBF740156B6}" type="sibTrans" cxnId="{89D66B14-2E7A-4D24-99AA-3B3603A34C0C}">
      <dgm:prSet/>
      <dgm:spPr/>
      <dgm:t>
        <a:bodyPr/>
        <a:lstStyle/>
        <a:p>
          <a:endParaRPr lang="en-US"/>
        </a:p>
      </dgm:t>
    </dgm:pt>
    <dgm:pt modelId="{3B3D19B7-769B-46AE-B792-86430B42B110}" type="pres">
      <dgm:prSet presAssocID="{06D7B75A-E085-49A6-A62C-F4EBB8CA9158}" presName="Name0" presStyleCnt="0">
        <dgm:presLayoutVars>
          <dgm:dir/>
          <dgm:animLvl val="lvl"/>
          <dgm:resizeHandles val="exact"/>
        </dgm:presLayoutVars>
      </dgm:prSet>
      <dgm:spPr/>
    </dgm:pt>
    <dgm:pt modelId="{B0E7D645-1F9B-4767-9BFF-30F0FACFC735}" type="pres">
      <dgm:prSet presAssocID="{8C01F885-EDDB-468D-AD92-B65B76D1C7E4}" presName="composite" presStyleCnt="0"/>
      <dgm:spPr/>
    </dgm:pt>
    <dgm:pt modelId="{C8692C33-BA50-46F5-904C-CCA4F1490B91}" type="pres">
      <dgm:prSet presAssocID="{8C01F885-EDDB-468D-AD92-B65B76D1C7E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CB2488A-C449-4F72-9F6F-405B54332EAC}" type="pres">
      <dgm:prSet presAssocID="{8C01F885-EDDB-468D-AD92-B65B76D1C7E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9D66B14-2E7A-4D24-99AA-3B3603A34C0C}" srcId="{8C01F885-EDDB-468D-AD92-B65B76D1C7E4}" destId="{A58A95B5-7805-4E9B-8A18-41729EC11C5E}" srcOrd="0" destOrd="0" parTransId="{8778A5D9-A35E-4108-85B6-9A4B041DBAAD}" sibTransId="{E869CFD6-6B2E-4152-8E7F-ACBF740156B6}"/>
    <dgm:cxn modelId="{D826FA26-AD61-4211-8F15-512C38189582}" type="presOf" srcId="{8ABB6227-BC5C-46F3-94E2-7F28D03DD22E}" destId="{6CB2488A-C449-4F72-9F6F-405B54332EAC}" srcOrd="0" destOrd="1" presId="urn:microsoft.com/office/officeart/2005/8/layout/hList1"/>
    <dgm:cxn modelId="{01260C6A-73A1-4415-8B4D-535AB04BFE69}" srcId="{06D7B75A-E085-49A6-A62C-F4EBB8CA9158}" destId="{8C01F885-EDDB-468D-AD92-B65B76D1C7E4}" srcOrd="0" destOrd="0" parTransId="{EA558790-836E-49ED-8127-64A7FBA36E3D}" sibTransId="{1BDD14B3-48BE-4D7F-B089-308BEA736B6D}"/>
    <dgm:cxn modelId="{8F05FC4B-8FAB-4A72-9C11-C5861A9F7B67}" type="presOf" srcId="{7F0B055E-B00D-43AE-8D50-0F6B72F5A21A}" destId="{6CB2488A-C449-4F72-9F6F-405B54332EAC}" srcOrd="0" destOrd="2" presId="urn:microsoft.com/office/officeart/2005/8/layout/hList1"/>
    <dgm:cxn modelId="{B344B570-1741-4ED5-B08C-46E00358DBD2}" type="presOf" srcId="{A58A95B5-7805-4E9B-8A18-41729EC11C5E}" destId="{6CB2488A-C449-4F72-9F6F-405B54332EAC}" srcOrd="0" destOrd="0" presId="urn:microsoft.com/office/officeart/2005/8/layout/hList1"/>
    <dgm:cxn modelId="{BE26EB57-75EB-45F5-96C5-4B4BB9392727}" srcId="{8C01F885-EDDB-468D-AD92-B65B76D1C7E4}" destId="{7F0B055E-B00D-43AE-8D50-0F6B72F5A21A}" srcOrd="2" destOrd="0" parTransId="{720B3548-2D7B-4683-A11A-6BCBFAA6E462}" sibTransId="{0D0D90F7-1434-45A3-8D6A-EC2462820BBB}"/>
    <dgm:cxn modelId="{B8D47F7C-93CF-4C4F-B765-E4E4279A64BB}" type="presOf" srcId="{8C01F885-EDDB-468D-AD92-B65B76D1C7E4}" destId="{C8692C33-BA50-46F5-904C-CCA4F1490B91}" srcOrd="0" destOrd="0" presId="urn:microsoft.com/office/officeart/2005/8/layout/hList1"/>
    <dgm:cxn modelId="{DE0A23D2-936F-49F7-B300-25B7EB72F534}" srcId="{8C01F885-EDDB-468D-AD92-B65B76D1C7E4}" destId="{8ABB6227-BC5C-46F3-94E2-7F28D03DD22E}" srcOrd="1" destOrd="0" parTransId="{0FC85BFC-07C7-400F-A2B4-3AD3C675E984}" sibTransId="{5C5DEE0E-399E-4032-9B93-E81B5F12F28A}"/>
    <dgm:cxn modelId="{CBEDE8E1-18B4-487D-B294-896E1618E8DE}" type="presOf" srcId="{06D7B75A-E085-49A6-A62C-F4EBB8CA9158}" destId="{3B3D19B7-769B-46AE-B792-86430B42B110}" srcOrd="0" destOrd="0" presId="urn:microsoft.com/office/officeart/2005/8/layout/hList1"/>
    <dgm:cxn modelId="{93F94B56-EEA6-432F-9EC0-673F5BE73176}" type="presParOf" srcId="{3B3D19B7-769B-46AE-B792-86430B42B110}" destId="{B0E7D645-1F9B-4767-9BFF-30F0FACFC735}" srcOrd="0" destOrd="0" presId="urn:microsoft.com/office/officeart/2005/8/layout/hList1"/>
    <dgm:cxn modelId="{701BD1E6-ACB4-4034-A6AC-2B0825C07981}" type="presParOf" srcId="{B0E7D645-1F9B-4767-9BFF-30F0FACFC735}" destId="{C8692C33-BA50-46F5-904C-CCA4F1490B91}" srcOrd="0" destOrd="0" presId="urn:microsoft.com/office/officeart/2005/8/layout/hList1"/>
    <dgm:cxn modelId="{267DB97B-EEEC-4D7C-8CD2-6B8F1DB2C18A}" type="presParOf" srcId="{B0E7D645-1F9B-4767-9BFF-30F0FACFC735}" destId="{6CB2488A-C449-4F72-9F6F-405B54332E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D7B75A-E085-49A6-A62C-F4EBB8CA91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1F885-EDDB-468D-AD92-B65B76D1C7E4}">
      <dgm:prSet phldrT="[Text]"/>
      <dgm:spPr/>
      <dgm:t>
        <a:bodyPr/>
        <a:lstStyle/>
        <a:p>
          <a:r>
            <a:rPr lang="en-US" dirty="0"/>
            <a:t>Impact Factor/CiteScore</a:t>
          </a:r>
        </a:p>
      </dgm:t>
    </dgm:pt>
    <dgm:pt modelId="{EA558790-836E-49ED-8127-64A7FBA36E3D}" type="parTrans" cxnId="{01260C6A-73A1-4415-8B4D-535AB04BFE69}">
      <dgm:prSet/>
      <dgm:spPr/>
      <dgm:t>
        <a:bodyPr/>
        <a:lstStyle/>
        <a:p>
          <a:endParaRPr lang="en-US"/>
        </a:p>
      </dgm:t>
    </dgm:pt>
    <dgm:pt modelId="{1BDD14B3-48BE-4D7F-B089-308BEA736B6D}" type="sibTrans" cxnId="{01260C6A-73A1-4415-8B4D-535AB04BFE69}">
      <dgm:prSet/>
      <dgm:spPr/>
      <dgm:t>
        <a:bodyPr/>
        <a:lstStyle/>
        <a:p>
          <a:endParaRPr lang="en-US"/>
        </a:p>
      </dgm:t>
    </dgm:pt>
    <dgm:pt modelId="{8ABB6227-BC5C-46F3-94E2-7F28D03DD22E}">
      <dgm:prSet phldrT="[Text]"/>
      <dgm:spPr/>
      <dgm:t>
        <a:bodyPr/>
        <a:lstStyle/>
        <a:p>
          <a:r>
            <a:rPr lang="en-US" dirty="0"/>
            <a:t>Scopus</a:t>
          </a:r>
        </a:p>
      </dgm:t>
    </dgm:pt>
    <dgm:pt modelId="{0FC85BFC-07C7-400F-A2B4-3AD3C675E984}" type="parTrans" cxnId="{DE0A23D2-936F-49F7-B300-25B7EB72F534}">
      <dgm:prSet/>
      <dgm:spPr/>
      <dgm:t>
        <a:bodyPr/>
        <a:lstStyle/>
        <a:p>
          <a:endParaRPr lang="en-US"/>
        </a:p>
      </dgm:t>
    </dgm:pt>
    <dgm:pt modelId="{5C5DEE0E-399E-4032-9B93-E81B5F12F28A}" type="sibTrans" cxnId="{DE0A23D2-936F-49F7-B300-25B7EB72F534}">
      <dgm:prSet/>
      <dgm:spPr/>
      <dgm:t>
        <a:bodyPr/>
        <a:lstStyle/>
        <a:p>
          <a:endParaRPr lang="en-US"/>
        </a:p>
      </dgm:t>
    </dgm:pt>
    <dgm:pt modelId="{A58A95B5-7805-4E9B-8A18-41729EC11C5E}">
      <dgm:prSet phldrT="[Text]"/>
      <dgm:spPr/>
      <dgm:t>
        <a:bodyPr/>
        <a:lstStyle/>
        <a:p>
          <a:r>
            <a:rPr lang="en-US"/>
            <a:t>Web of Science</a:t>
          </a:r>
        </a:p>
      </dgm:t>
    </dgm:pt>
    <dgm:pt modelId="{8778A5D9-A35E-4108-85B6-9A4B041DBAAD}" type="parTrans" cxnId="{89D66B14-2E7A-4D24-99AA-3B3603A34C0C}">
      <dgm:prSet/>
      <dgm:spPr/>
      <dgm:t>
        <a:bodyPr/>
        <a:lstStyle/>
        <a:p>
          <a:endParaRPr lang="en-US"/>
        </a:p>
      </dgm:t>
    </dgm:pt>
    <dgm:pt modelId="{E869CFD6-6B2E-4152-8E7F-ACBF740156B6}" type="sibTrans" cxnId="{89D66B14-2E7A-4D24-99AA-3B3603A34C0C}">
      <dgm:prSet/>
      <dgm:spPr/>
      <dgm:t>
        <a:bodyPr/>
        <a:lstStyle/>
        <a:p>
          <a:endParaRPr lang="en-US"/>
        </a:p>
      </dgm:t>
    </dgm:pt>
    <dgm:pt modelId="{7F0B055E-B00D-43AE-8D50-0F6B72F5A21A}">
      <dgm:prSet phldrT="[Text]"/>
      <dgm:spPr/>
      <dgm:t>
        <a:bodyPr/>
        <a:lstStyle/>
        <a:p>
          <a:endParaRPr lang="en-US"/>
        </a:p>
      </dgm:t>
    </dgm:pt>
    <dgm:pt modelId="{0D0D90F7-1434-45A3-8D6A-EC2462820BBB}" type="sibTrans" cxnId="{BE26EB57-75EB-45F5-96C5-4B4BB9392727}">
      <dgm:prSet/>
      <dgm:spPr/>
      <dgm:t>
        <a:bodyPr/>
        <a:lstStyle/>
        <a:p>
          <a:endParaRPr lang="en-US"/>
        </a:p>
      </dgm:t>
    </dgm:pt>
    <dgm:pt modelId="{720B3548-2D7B-4683-A11A-6BCBFAA6E462}" type="parTrans" cxnId="{BE26EB57-75EB-45F5-96C5-4B4BB9392727}">
      <dgm:prSet/>
      <dgm:spPr/>
      <dgm:t>
        <a:bodyPr/>
        <a:lstStyle/>
        <a:p>
          <a:endParaRPr lang="en-US"/>
        </a:p>
      </dgm:t>
    </dgm:pt>
    <dgm:pt modelId="{3B3D19B7-769B-46AE-B792-86430B42B110}" type="pres">
      <dgm:prSet presAssocID="{06D7B75A-E085-49A6-A62C-F4EBB8CA9158}" presName="Name0" presStyleCnt="0">
        <dgm:presLayoutVars>
          <dgm:dir/>
          <dgm:animLvl val="lvl"/>
          <dgm:resizeHandles val="exact"/>
        </dgm:presLayoutVars>
      </dgm:prSet>
      <dgm:spPr/>
    </dgm:pt>
    <dgm:pt modelId="{B0E7D645-1F9B-4767-9BFF-30F0FACFC735}" type="pres">
      <dgm:prSet presAssocID="{8C01F885-EDDB-468D-AD92-B65B76D1C7E4}" presName="composite" presStyleCnt="0"/>
      <dgm:spPr/>
    </dgm:pt>
    <dgm:pt modelId="{C8692C33-BA50-46F5-904C-CCA4F1490B91}" type="pres">
      <dgm:prSet presAssocID="{8C01F885-EDDB-468D-AD92-B65B76D1C7E4}" presName="parTx" presStyleLbl="alignNode1" presStyleIdx="0" presStyleCnt="1" custScaleY="107188">
        <dgm:presLayoutVars>
          <dgm:chMax val="0"/>
          <dgm:chPref val="0"/>
          <dgm:bulletEnabled val="1"/>
        </dgm:presLayoutVars>
      </dgm:prSet>
      <dgm:spPr/>
    </dgm:pt>
    <dgm:pt modelId="{6CB2488A-C449-4F72-9F6F-405B54332EAC}" type="pres">
      <dgm:prSet presAssocID="{8C01F885-EDDB-468D-AD92-B65B76D1C7E4}" presName="desTx" presStyleLbl="alignAccFollowNode1" presStyleIdx="0" presStyleCnt="1" custScaleY="92512">
        <dgm:presLayoutVars>
          <dgm:bulletEnabled val="1"/>
        </dgm:presLayoutVars>
      </dgm:prSet>
      <dgm:spPr/>
    </dgm:pt>
  </dgm:ptLst>
  <dgm:cxnLst>
    <dgm:cxn modelId="{89D66B14-2E7A-4D24-99AA-3B3603A34C0C}" srcId="{8C01F885-EDDB-468D-AD92-B65B76D1C7E4}" destId="{A58A95B5-7805-4E9B-8A18-41729EC11C5E}" srcOrd="0" destOrd="0" parTransId="{8778A5D9-A35E-4108-85B6-9A4B041DBAAD}" sibTransId="{E869CFD6-6B2E-4152-8E7F-ACBF740156B6}"/>
    <dgm:cxn modelId="{D826FA26-AD61-4211-8F15-512C38189582}" type="presOf" srcId="{8ABB6227-BC5C-46F3-94E2-7F28D03DD22E}" destId="{6CB2488A-C449-4F72-9F6F-405B54332EAC}" srcOrd="0" destOrd="1" presId="urn:microsoft.com/office/officeart/2005/8/layout/hList1"/>
    <dgm:cxn modelId="{01260C6A-73A1-4415-8B4D-535AB04BFE69}" srcId="{06D7B75A-E085-49A6-A62C-F4EBB8CA9158}" destId="{8C01F885-EDDB-468D-AD92-B65B76D1C7E4}" srcOrd="0" destOrd="0" parTransId="{EA558790-836E-49ED-8127-64A7FBA36E3D}" sibTransId="{1BDD14B3-48BE-4D7F-B089-308BEA736B6D}"/>
    <dgm:cxn modelId="{8F05FC4B-8FAB-4A72-9C11-C5861A9F7B67}" type="presOf" srcId="{7F0B055E-B00D-43AE-8D50-0F6B72F5A21A}" destId="{6CB2488A-C449-4F72-9F6F-405B54332EAC}" srcOrd="0" destOrd="2" presId="urn:microsoft.com/office/officeart/2005/8/layout/hList1"/>
    <dgm:cxn modelId="{B344B570-1741-4ED5-B08C-46E00358DBD2}" type="presOf" srcId="{A58A95B5-7805-4E9B-8A18-41729EC11C5E}" destId="{6CB2488A-C449-4F72-9F6F-405B54332EAC}" srcOrd="0" destOrd="0" presId="urn:microsoft.com/office/officeart/2005/8/layout/hList1"/>
    <dgm:cxn modelId="{BE26EB57-75EB-45F5-96C5-4B4BB9392727}" srcId="{8C01F885-EDDB-468D-AD92-B65B76D1C7E4}" destId="{7F0B055E-B00D-43AE-8D50-0F6B72F5A21A}" srcOrd="2" destOrd="0" parTransId="{720B3548-2D7B-4683-A11A-6BCBFAA6E462}" sibTransId="{0D0D90F7-1434-45A3-8D6A-EC2462820BBB}"/>
    <dgm:cxn modelId="{B8D47F7C-93CF-4C4F-B765-E4E4279A64BB}" type="presOf" srcId="{8C01F885-EDDB-468D-AD92-B65B76D1C7E4}" destId="{C8692C33-BA50-46F5-904C-CCA4F1490B91}" srcOrd="0" destOrd="0" presId="urn:microsoft.com/office/officeart/2005/8/layout/hList1"/>
    <dgm:cxn modelId="{DE0A23D2-936F-49F7-B300-25B7EB72F534}" srcId="{8C01F885-EDDB-468D-AD92-B65B76D1C7E4}" destId="{8ABB6227-BC5C-46F3-94E2-7F28D03DD22E}" srcOrd="1" destOrd="0" parTransId="{0FC85BFC-07C7-400F-A2B4-3AD3C675E984}" sibTransId="{5C5DEE0E-399E-4032-9B93-E81B5F12F28A}"/>
    <dgm:cxn modelId="{CBEDE8E1-18B4-487D-B294-896E1618E8DE}" type="presOf" srcId="{06D7B75A-E085-49A6-A62C-F4EBB8CA9158}" destId="{3B3D19B7-769B-46AE-B792-86430B42B110}" srcOrd="0" destOrd="0" presId="urn:microsoft.com/office/officeart/2005/8/layout/hList1"/>
    <dgm:cxn modelId="{93F94B56-EEA6-432F-9EC0-673F5BE73176}" type="presParOf" srcId="{3B3D19B7-769B-46AE-B792-86430B42B110}" destId="{B0E7D645-1F9B-4767-9BFF-30F0FACFC735}" srcOrd="0" destOrd="0" presId="urn:microsoft.com/office/officeart/2005/8/layout/hList1"/>
    <dgm:cxn modelId="{701BD1E6-ACB4-4034-A6AC-2B0825C07981}" type="presParOf" srcId="{B0E7D645-1F9B-4767-9BFF-30F0FACFC735}" destId="{C8692C33-BA50-46F5-904C-CCA4F1490B91}" srcOrd="0" destOrd="0" presId="urn:microsoft.com/office/officeart/2005/8/layout/hList1"/>
    <dgm:cxn modelId="{267DB97B-EEEC-4D7C-8CD2-6B8F1DB2C18A}" type="presParOf" srcId="{B0E7D645-1F9B-4767-9BFF-30F0FACFC735}" destId="{6CB2488A-C449-4F72-9F6F-405B54332E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4C934A-F7EE-496B-A11A-62817BD853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D98759-5CBB-442F-9BCE-C752D432FC29}">
      <dgm:prSet phldrT="[Text]"/>
      <dgm:spPr/>
      <dgm:t>
        <a:bodyPr/>
        <a:lstStyle/>
        <a:p>
          <a:r>
            <a:rPr lang="en-US"/>
            <a:t>Likes/Mentions</a:t>
          </a:r>
        </a:p>
      </dgm:t>
    </dgm:pt>
    <dgm:pt modelId="{039286E9-FE2A-450E-B98B-D40BA27FDFFA}" type="parTrans" cxnId="{7E38763E-FD2D-47DA-B916-C6F0763C552F}">
      <dgm:prSet/>
      <dgm:spPr/>
      <dgm:t>
        <a:bodyPr/>
        <a:lstStyle/>
        <a:p>
          <a:endParaRPr lang="en-US"/>
        </a:p>
      </dgm:t>
    </dgm:pt>
    <dgm:pt modelId="{537E67B9-DCD4-4612-91FC-2EEBF1CE1302}" type="sibTrans" cxnId="{7E38763E-FD2D-47DA-B916-C6F0763C552F}">
      <dgm:prSet/>
      <dgm:spPr/>
      <dgm:t>
        <a:bodyPr/>
        <a:lstStyle/>
        <a:p>
          <a:endParaRPr lang="en-US"/>
        </a:p>
      </dgm:t>
    </dgm:pt>
    <dgm:pt modelId="{03F4DD8E-D78C-4F0B-8908-985CD9738C6D}">
      <dgm:prSet phldrT="[Text]"/>
      <dgm:spPr/>
      <dgm:t>
        <a:bodyPr/>
        <a:lstStyle/>
        <a:p>
          <a:r>
            <a:rPr lang="en-US"/>
            <a:t>Blogs Posts</a:t>
          </a:r>
        </a:p>
      </dgm:t>
    </dgm:pt>
    <dgm:pt modelId="{5A6252B4-FEAC-41B6-8172-8F5EC523B59C}" type="parTrans" cxnId="{E5837D04-6E5A-4E5C-926F-6E6DEA804327}">
      <dgm:prSet/>
      <dgm:spPr/>
      <dgm:t>
        <a:bodyPr/>
        <a:lstStyle/>
        <a:p>
          <a:endParaRPr lang="en-US"/>
        </a:p>
      </dgm:t>
    </dgm:pt>
    <dgm:pt modelId="{FA8EC323-2D7A-4D84-BFF8-48C01050CB37}" type="sibTrans" cxnId="{E5837D04-6E5A-4E5C-926F-6E6DEA804327}">
      <dgm:prSet/>
      <dgm:spPr/>
      <dgm:t>
        <a:bodyPr/>
        <a:lstStyle/>
        <a:p>
          <a:endParaRPr lang="en-US"/>
        </a:p>
      </dgm:t>
    </dgm:pt>
    <dgm:pt modelId="{5D7269CE-CDB2-443C-A199-75B0F0470032}">
      <dgm:prSet phldrT="[Text]"/>
      <dgm:spPr/>
      <dgm:t>
        <a:bodyPr/>
        <a:lstStyle/>
        <a:p>
          <a:r>
            <a:rPr lang="en-US"/>
            <a:t>Comments</a:t>
          </a:r>
        </a:p>
      </dgm:t>
    </dgm:pt>
    <dgm:pt modelId="{5C2435AA-10D1-46A7-B678-031AE0582A0F}" type="parTrans" cxnId="{641465AD-6014-4FE2-A952-A906B9728605}">
      <dgm:prSet/>
      <dgm:spPr/>
      <dgm:t>
        <a:bodyPr/>
        <a:lstStyle/>
        <a:p>
          <a:endParaRPr lang="en-US"/>
        </a:p>
      </dgm:t>
    </dgm:pt>
    <dgm:pt modelId="{F8B7CDAF-7A8A-4317-AC2C-262731E042E5}" type="sibTrans" cxnId="{641465AD-6014-4FE2-A952-A906B9728605}">
      <dgm:prSet/>
      <dgm:spPr/>
      <dgm:t>
        <a:bodyPr/>
        <a:lstStyle/>
        <a:p>
          <a:endParaRPr lang="en-US"/>
        </a:p>
      </dgm:t>
    </dgm:pt>
    <dgm:pt modelId="{EF7B34E4-A37F-45FE-8121-078171D19F6F}">
      <dgm:prSet phldrT="[Text]"/>
      <dgm:spPr/>
      <dgm:t>
        <a:bodyPr/>
        <a:lstStyle/>
        <a:p>
          <a:r>
            <a:rPr lang="en-US"/>
            <a:t>Social Media</a:t>
          </a:r>
        </a:p>
      </dgm:t>
    </dgm:pt>
    <dgm:pt modelId="{80E1BE97-2E0A-47A3-9944-68AB1693BA44}" type="parTrans" cxnId="{C25F3007-8693-482F-B92D-191AA44B4E74}">
      <dgm:prSet/>
      <dgm:spPr/>
      <dgm:t>
        <a:bodyPr/>
        <a:lstStyle/>
        <a:p>
          <a:endParaRPr lang="en-US"/>
        </a:p>
      </dgm:t>
    </dgm:pt>
    <dgm:pt modelId="{F1F9DCD4-91D4-40C3-A2DE-BA3FFA13ED0A}" type="sibTrans" cxnId="{C25F3007-8693-482F-B92D-191AA44B4E74}">
      <dgm:prSet/>
      <dgm:spPr/>
      <dgm:t>
        <a:bodyPr/>
        <a:lstStyle/>
        <a:p>
          <a:endParaRPr lang="en-US"/>
        </a:p>
      </dgm:t>
    </dgm:pt>
    <dgm:pt modelId="{5117615D-52FA-4F5A-B93D-E1957AFA430B}" type="pres">
      <dgm:prSet presAssocID="{B14C934A-F7EE-496B-A11A-62817BD8536A}" presName="Name0" presStyleCnt="0">
        <dgm:presLayoutVars>
          <dgm:dir/>
          <dgm:animLvl val="lvl"/>
          <dgm:resizeHandles val="exact"/>
        </dgm:presLayoutVars>
      </dgm:prSet>
      <dgm:spPr/>
    </dgm:pt>
    <dgm:pt modelId="{A52B2AF8-6844-4C06-924F-BD583E57BD1C}" type="pres">
      <dgm:prSet presAssocID="{FDD98759-5CBB-442F-9BCE-C752D432FC29}" presName="composite" presStyleCnt="0"/>
      <dgm:spPr/>
    </dgm:pt>
    <dgm:pt modelId="{DE0397F1-AAA2-470A-9A53-9F5D26304E74}" type="pres">
      <dgm:prSet presAssocID="{FDD98759-5CBB-442F-9BCE-C752D432FC2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C94ADDF-8CD1-4B51-9B70-14DCAA95B371}" type="pres">
      <dgm:prSet presAssocID="{FDD98759-5CBB-442F-9BCE-C752D432FC2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5837D04-6E5A-4E5C-926F-6E6DEA804327}" srcId="{FDD98759-5CBB-442F-9BCE-C752D432FC29}" destId="{03F4DD8E-D78C-4F0B-8908-985CD9738C6D}" srcOrd="0" destOrd="0" parTransId="{5A6252B4-FEAC-41B6-8172-8F5EC523B59C}" sibTransId="{FA8EC323-2D7A-4D84-BFF8-48C01050CB37}"/>
    <dgm:cxn modelId="{C25F3007-8693-482F-B92D-191AA44B4E74}" srcId="{FDD98759-5CBB-442F-9BCE-C752D432FC29}" destId="{EF7B34E4-A37F-45FE-8121-078171D19F6F}" srcOrd="2" destOrd="0" parTransId="{80E1BE97-2E0A-47A3-9944-68AB1693BA44}" sibTransId="{F1F9DCD4-91D4-40C3-A2DE-BA3FFA13ED0A}"/>
    <dgm:cxn modelId="{7AD03D3D-CF7E-4167-B9AC-47FA90BF3050}" type="presOf" srcId="{EF7B34E4-A37F-45FE-8121-078171D19F6F}" destId="{CC94ADDF-8CD1-4B51-9B70-14DCAA95B371}" srcOrd="0" destOrd="2" presId="urn:microsoft.com/office/officeart/2005/8/layout/hList1"/>
    <dgm:cxn modelId="{7E38763E-FD2D-47DA-B916-C6F0763C552F}" srcId="{B14C934A-F7EE-496B-A11A-62817BD8536A}" destId="{FDD98759-5CBB-442F-9BCE-C752D432FC29}" srcOrd="0" destOrd="0" parTransId="{039286E9-FE2A-450E-B98B-D40BA27FDFFA}" sibTransId="{537E67B9-DCD4-4612-91FC-2EEBF1CE1302}"/>
    <dgm:cxn modelId="{DF2F6B9A-6583-4DE6-9821-1992B99BB1F2}" type="presOf" srcId="{B14C934A-F7EE-496B-A11A-62817BD8536A}" destId="{5117615D-52FA-4F5A-B93D-E1957AFA430B}" srcOrd="0" destOrd="0" presId="urn:microsoft.com/office/officeart/2005/8/layout/hList1"/>
    <dgm:cxn modelId="{0E2539A0-D7DF-49DB-9BC0-82D4E1B012AF}" type="presOf" srcId="{03F4DD8E-D78C-4F0B-8908-985CD9738C6D}" destId="{CC94ADDF-8CD1-4B51-9B70-14DCAA95B371}" srcOrd="0" destOrd="0" presId="urn:microsoft.com/office/officeart/2005/8/layout/hList1"/>
    <dgm:cxn modelId="{A79C6DA4-E9C7-47A0-909E-4FAEE10E9B6D}" type="presOf" srcId="{5D7269CE-CDB2-443C-A199-75B0F0470032}" destId="{CC94ADDF-8CD1-4B51-9B70-14DCAA95B371}" srcOrd="0" destOrd="1" presId="urn:microsoft.com/office/officeart/2005/8/layout/hList1"/>
    <dgm:cxn modelId="{641465AD-6014-4FE2-A952-A906B9728605}" srcId="{FDD98759-5CBB-442F-9BCE-C752D432FC29}" destId="{5D7269CE-CDB2-443C-A199-75B0F0470032}" srcOrd="1" destOrd="0" parTransId="{5C2435AA-10D1-46A7-B678-031AE0582A0F}" sibTransId="{F8B7CDAF-7A8A-4317-AC2C-262731E042E5}"/>
    <dgm:cxn modelId="{5675D5FC-85DE-40BA-9168-3BA7B185766F}" type="presOf" srcId="{FDD98759-5CBB-442F-9BCE-C752D432FC29}" destId="{DE0397F1-AAA2-470A-9A53-9F5D26304E74}" srcOrd="0" destOrd="0" presId="urn:microsoft.com/office/officeart/2005/8/layout/hList1"/>
    <dgm:cxn modelId="{C9722421-1BF8-44A9-A6E9-607FC875D25F}" type="presParOf" srcId="{5117615D-52FA-4F5A-B93D-E1957AFA430B}" destId="{A52B2AF8-6844-4C06-924F-BD583E57BD1C}" srcOrd="0" destOrd="0" presId="urn:microsoft.com/office/officeart/2005/8/layout/hList1"/>
    <dgm:cxn modelId="{2E823396-52C2-4EA5-9998-F922B7F782B2}" type="presParOf" srcId="{A52B2AF8-6844-4C06-924F-BD583E57BD1C}" destId="{DE0397F1-AAA2-470A-9A53-9F5D26304E74}" srcOrd="0" destOrd="0" presId="urn:microsoft.com/office/officeart/2005/8/layout/hList1"/>
    <dgm:cxn modelId="{F75AC8FD-D5CC-44EB-84BD-C234E0892A03}" type="presParOf" srcId="{A52B2AF8-6844-4C06-924F-BD583E57BD1C}" destId="{CC94ADDF-8CD1-4B51-9B70-14DCAA95B3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A3BE1-D53C-44D4-A2DA-0E228DCAE6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EB18D-7E86-4FFD-A45F-E17ACB208C5E}">
      <dgm:prSet phldrT="[Text]"/>
      <dgm:spPr/>
      <dgm:t>
        <a:bodyPr/>
        <a:lstStyle/>
        <a:p>
          <a:r>
            <a:rPr lang="en-US"/>
            <a:t>Captures</a:t>
          </a:r>
        </a:p>
      </dgm:t>
    </dgm:pt>
    <dgm:pt modelId="{29FF30CC-5336-4CA1-AB35-6B3499B7F355}" type="parTrans" cxnId="{8663DEE9-0481-4292-8741-893518507D16}">
      <dgm:prSet/>
      <dgm:spPr/>
      <dgm:t>
        <a:bodyPr/>
        <a:lstStyle/>
        <a:p>
          <a:endParaRPr lang="en-US"/>
        </a:p>
      </dgm:t>
    </dgm:pt>
    <dgm:pt modelId="{A76BE1F0-B934-4E45-B99C-1D918A525AB5}" type="sibTrans" cxnId="{8663DEE9-0481-4292-8741-893518507D16}">
      <dgm:prSet/>
      <dgm:spPr/>
      <dgm:t>
        <a:bodyPr/>
        <a:lstStyle/>
        <a:p>
          <a:endParaRPr lang="en-US"/>
        </a:p>
      </dgm:t>
    </dgm:pt>
    <dgm:pt modelId="{95AC8D26-B6E2-4CEE-A96F-4420B0EE129F}">
      <dgm:prSet phldrT="[Text]"/>
      <dgm:spPr/>
      <dgm:t>
        <a:bodyPr/>
        <a:lstStyle/>
        <a:p>
          <a:r>
            <a:rPr lang="en-US"/>
            <a:t>Bookmarks</a:t>
          </a:r>
        </a:p>
      </dgm:t>
    </dgm:pt>
    <dgm:pt modelId="{3D596F17-88EE-4841-BB58-58B8F49FD883}" type="parTrans" cxnId="{CF0EF995-29BC-43E2-ADF3-948B71D7B48D}">
      <dgm:prSet/>
      <dgm:spPr/>
      <dgm:t>
        <a:bodyPr/>
        <a:lstStyle/>
        <a:p>
          <a:endParaRPr lang="en-US"/>
        </a:p>
      </dgm:t>
    </dgm:pt>
    <dgm:pt modelId="{9329A33C-44DF-4A1B-BDFA-31960466F52C}" type="sibTrans" cxnId="{CF0EF995-29BC-43E2-ADF3-948B71D7B48D}">
      <dgm:prSet/>
      <dgm:spPr/>
      <dgm:t>
        <a:bodyPr/>
        <a:lstStyle/>
        <a:p>
          <a:endParaRPr lang="en-US"/>
        </a:p>
      </dgm:t>
    </dgm:pt>
    <dgm:pt modelId="{ADC99546-06F2-46BD-A544-28403158D62D}">
      <dgm:prSet phldrT="[Text]"/>
      <dgm:spPr/>
      <dgm:t>
        <a:bodyPr/>
        <a:lstStyle/>
        <a:p>
          <a:r>
            <a:rPr lang="en-US"/>
            <a:t>Favorites</a:t>
          </a:r>
        </a:p>
      </dgm:t>
    </dgm:pt>
    <dgm:pt modelId="{BE68DAC6-4CBC-4B51-9DD4-186D754B89C1}" type="parTrans" cxnId="{92D1EF96-BDEC-47FF-9495-B90BF652B03B}">
      <dgm:prSet/>
      <dgm:spPr/>
      <dgm:t>
        <a:bodyPr/>
        <a:lstStyle/>
        <a:p>
          <a:endParaRPr lang="en-US"/>
        </a:p>
      </dgm:t>
    </dgm:pt>
    <dgm:pt modelId="{FB1AF139-F88B-4BD6-8E7F-8245BBC229D7}" type="sibTrans" cxnId="{92D1EF96-BDEC-47FF-9495-B90BF652B03B}">
      <dgm:prSet/>
      <dgm:spPr/>
      <dgm:t>
        <a:bodyPr/>
        <a:lstStyle/>
        <a:p>
          <a:endParaRPr lang="en-US"/>
        </a:p>
      </dgm:t>
    </dgm:pt>
    <dgm:pt modelId="{13862ECA-767C-4BAE-AF39-5CC495C36559}">
      <dgm:prSet phldrT="[Text]"/>
      <dgm:spPr/>
      <dgm:t>
        <a:bodyPr/>
        <a:lstStyle/>
        <a:p>
          <a:r>
            <a:rPr lang="en-US"/>
            <a:t>Forks</a:t>
          </a:r>
        </a:p>
      </dgm:t>
    </dgm:pt>
    <dgm:pt modelId="{A5E06299-26D9-4710-9643-0B24AB1C51F5}" type="parTrans" cxnId="{047B499A-CEE5-4333-8DBE-EB5A0A3405A1}">
      <dgm:prSet/>
      <dgm:spPr/>
      <dgm:t>
        <a:bodyPr/>
        <a:lstStyle/>
        <a:p>
          <a:endParaRPr lang="en-US"/>
        </a:p>
      </dgm:t>
    </dgm:pt>
    <dgm:pt modelId="{BB5A30EF-7010-433C-8517-AD7740B377D2}" type="sibTrans" cxnId="{047B499A-CEE5-4333-8DBE-EB5A0A3405A1}">
      <dgm:prSet/>
      <dgm:spPr/>
      <dgm:t>
        <a:bodyPr/>
        <a:lstStyle/>
        <a:p>
          <a:endParaRPr lang="en-US"/>
        </a:p>
      </dgm:t>
    </dgm:pt>
    <dgm:pt modelId="{9A1AE0B4-C5EB-4B94-B3AB-79C7D8F3A2F9}" type="pres">
      <dgm:prSet presAssocID="{837A3BE1-D53C-44D4-A2DA-0E228DCAE6F8}" presName="Name0" presStyleCnt="0">
        <dgm:presLayoutVars>
          <dgm:dir/>
          <dgm:animLvl val="lvl"/>
          <dgm:resizeHandles val="exact"/>
        </dgm:presLayoutVars>
      </dgm:prSet>
      <dgm:spPr/>
    </dgm:pt>
    <dgm:pt modelId="{7EE191B5-37F5-4BC6-B3A2-1FBB4A95454C}" type="pres">
      <dgm:prSet presAssocID="{F97EB18D-7E86-4FFD-A45F-E17ACB208C5E}" presName="composite" presStyleCnt="0"/>
      <dgm:spPr/>
    </dgm:pt>
    <dgm:pt modelId="{2CA31D09-8773-44AB-B1F3-1148074DD015}" type="pres">
      <dgm:prSet presAssocID="{F97EB18D-7E86-4FFD-A45F-E17ACB208C5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B28B471-716D-45A9-A017-B37DDDA26E5A}" type="pres">
      <dgm:prSet presAssocID="{F97EB18D-7E86-4FFD-A45F-E17ACB208C5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5B96A3E-EF4B-4E4E-9FF8-65D91B0603BD}" type="presOf" srcId="{13862ECA-767C-4BAE-AF39-5CC495C36559}" destId="{3B28B471-716D-45A9-A017-B37DDDA26E5A}" srcOrd="0" destOrd="2" presId="urn:microsoft.com/office/officeart/2005/8/layout/hList1"/>
    <dgm:cxn modelId="{CDBD5783-5200-452E-BA6A-EC5C0BA6BE0E}" type="presOf" srcId="{ADC99546-06F2-46BD-A544-28403158D62D}" destId="{3B28B471-716D-45A9-A017-B37DDDA26E5A}" srcOrd="0" destOrd="1" presId="urn:microsoft.com/office/officeart/2005/8/layout/hList1"/>
    <dgm:cxn modelId="{38318092-AC29-45BC-BFAE-33D7E04EA09A}" type="presOf" srcId="{F97EB18D-7E86-4FFD-A45F-E17ACB208C5E}" destId="{2CA31D09-8773-44AB-B1F3-1148074DD015}" srcOrd="0" destOrd="0" presId="urn:microsoft.com/office/officeart/2005/8/layout/hList1"/>
    <dgm:cxn modelId="{CF0EF995-29BC-43E2-ADF3-948B71D7B48D}" srcId="{F97EB18D-7E86-4FFD-A45F-E17ACB208C5E}" destId="{95AC8D26-B6E2-4CEE-A96F-4420B0EE129F}" srcOrd="0" destOrd="0" parTransId="{3D596F17-88EE-4841-BB58-58B8F49FD883}" sibTransId="{9329A33C-44DF-4A1B-BDFA-31960466F52C}"/>
    <dgm:cxn modelId="{92D1EF96-BDEC-47FF-9495-B90BF652B03B}" srcId="{F97EB18D-7E86-4FFD-A45F-E17ACB208C5E}" destId="{ADC99546-06F2-46BD-A544-28403158D62D}" srcOrd="1" destOrd="0" parTransId="{BE68DAC6-4CBC-4B51-9DD4-186D754B89C1}" sibTransId="{FB1AF139-F88B-4BD6-8E7F-8245BBC229D7}"/>
    <dgm:cxn modelId="{047B499A-CEE5-4333-8DBE-EB5A0A3405A1}" srcId="{F97EB18D-7E86-4FFD-A45F-E17ACB208C5E}" destId="{13862ECA-767C-4BAE-AF39-5CC495C36559}" srcOrd="2" destOrd="0" parTransId="{A5E06299-26D9-4710-9643-0B24AB1C51F5}" sibTransId="{BB5A30EF-7010-433C-8517-AD7740B377D2}"/>
    <dgm:cxn modelId="{69358EE2-5492-4B16-9021-B0EC9D1B7B4E}" type="presOf" srcId="{837A3BE1-D53C-44D4-A2DA-0E228DCAE6F8}" destId="{9A1AE0B4-C5EB-4B94-B3AB-79C7D8F3A2F9}" srcOrd="0" destOrd="0" presId="urn:microsoft.com/office/officeart/2005/8/layout/hList1"/>
    <dgm:cxn modelId="{8663DEE9-0481-4292-8741-893518507D16}" srcId="{837A3BE1-D53C-44D4-A2DA-0E228DCAE6F8}" destId="{F97EB18D-7E86-4FFD-A45F-E17ACB208C5E}" srcOrd="0" destOrd="0" parTransId="{29FF30CC-5336-4CA1-AB35-6B3499B7F355}" sibTransId="{A76BE1F0-B934-4E45-B99C-1D918A525AB5}"/>
    <dgm:cxn modelId="{5A2F48F5-8663-4B95-B9A5-A6FBA2F48901}" type="presOf" srcId="{95AC8D26-B6E2-4CEE-A96F-4420B0EE129F}" destId="{3B28B471-716D-45A9-A017-B37DDDA26E5A}" srcOrd="0" destOrd="0" presId="urn:microsoft.com/office/officeart/2005/8/layout/hList1"/>
    <dgm:cxn modelId="{07E2BAF5-2304-41DA-8E86-62EAA5CC2CF6}" type="presParOf" srcId="{9A1AE0B4-C5EB-4B94-B3AB-79C7D8F3A2F9}" destId="{7EE191B5-37F5-4BC6-B3A2-1FBB4A95454C}" srcOrd="0" destOrd="0" presId="urn:microsoft.com/office/officeart/2005/8/layout/hList1"/>
    <dgm:cxn modelId="{53DC9B07-D1BE-420C-9EC0-E302CEBED493}" type="presParOf" srcId="{7EE191B5-37F5-4BC6-B3A2-1FBB4A95454C}" destId="{2CA31D09-8773-44AB-B1F3-1148074DD015}" srcOrd="0" destOrd="0" presId="urn:microsoft.com/office/officeart/2005/8/layout/hList1"/>
    <dgm:cxn modelId="{D3633CF2-3369-452B-88A8-2A19880452CC}" type="presParOf" srcId="{7EE191B5-37F5-4BC6-B3A2-1FBB4A95454C}" destId="{3B28B471-716D-45A9-A017-B37DDDA26E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1ADF8E-EFDA-4949-8A7C-83850C1071B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497BC8-BC75-46EC-A4A8-E2B0B963F74A}">
      <dgm:prSet phldrT="[Text]"/>
      <dgm:spPr/>
      <dgm:t>
        <a:bodyPr/>
        <a:lstStyle/>
        <a:p>
          <a:r>
            <a:rPr lang="en-US"/>
            <a:t>Usage</a:t>
          </a:r>
        </a:p>
      </dgm:t>
    </dgm:pt>
    <dgm:pt modelId="{34666DA9-F213-4F96-8979-671A37E8D51B}" type="parTrans" cxnId="{329510E8-6917-4379-9E60-9FCA491071C6}">
      <dgm:prSet/>
      <dgm:spPr/>
      <dgm:t>
        <a:bodyPr/>
        <a:lstStyle/>
        <a:p>
          <a:endParaRPr lang="en-US"/>
        </a:p>
      </dgm:t>
    </dgm:pt>
    <dgm:pt modelId="{628000E5-C1B8-4208-AC14-322E80E5B22A}" type="sibTrans" cxnId="{329510E8-6917-4379-9E60-9FCA491071C6}">
      <dgm:prSet/>
      <dgm:spPr/>
      <dgm:t>
        <a:bodyPr/>
        <a:lstStyle/>
        <a:p>
          <a:endParaRPr lang="en-US"/>
        </a:p>
      </dgm:t>
    </dgm:pt>
    <dgm:pt modelId="{107200F5-936A-416F-B1BE-D0D7E81222C0}">
      <dgm:prSet phldrT="[Text]"/>
      <dgm:spPr/>
      <dgm:t>
        <a:bodyPr/>
        <a:lstStyle/>
        <a:p>
          <a:r>
            <a:rPr lang="en-US"/>
            <a:t>Clicks/Views</a:t>
          </a:r>
        </a:p>
      </dgm:t>
    </dgm:pt>
    <dgm:pt modelId="{D1B772E4-C987-43A5-B71A-AEF44F419DBD}" type="parTrans" cxnId="{E6704CBE-4082-47B9-A636-D2F9FE62E694}">
      <dgm:prSet/>
      <dgm:spPr/>
      <dgm:t>
        <a:bodyPr/>
        <a:lstStyle/>
        <a:p>
          <a:endParaRPr lang="en-US"/>
        </a:p>
      </dgm:t>
    </dgm:pt>
    <dgm:pt modelId="{06D79880-130A-4375-A6A9-04121E1AE2BC}" type="sibTrans" cxnId="{E6704CBE-4082-47B9-A636-D2F9FE62E694}">
      <dgm:prSet/>
      <dgm:spPr/>
      <dgm:t>
        <a:bodyPr/>
        <a:lstStyle/>
        <a:p>
          <a:endParaRPr lang="en-US"/>
        </a:p>
      </dgm:t>
    </dgm:pt>
    <dgm:pt modelId="{C8A7BE6B-5C8B-4756-833A-D81F0F0C3913}">
      <dgm:prSet phldrT="[Text]"/>
      <dgm:spPr/>
      <dgm:t>
        <a:bodyPr/>
        <a:lstStyle/>
        <a:p>
          <a:r>
            <a:rPr lang="en-US"/>
            <a:t>Downloads</a:t>
          </a:r>
        </a:p>
      </dgm:t>
    </dgm:pt>
    <dgm:pt modelId="{51A0364E-DFA3-456F-B010-D1399394F733}" type="parTrans" cxnId="{0A6DD30A-3560-4C02-AEB8-6E8E69AE1AB8}">
      <dgm:prSet/>
      <dgm:spPr/>
      <dgm:t>
        <a:bodyPr/>
        <a:lstStyle/>
        <a:p>
          <a:endParaRPr lang="en-US"/>
        </a:p>
      </dgm:t>
    </dgm:pt>
    <dgm:pt modelId="{4F334EA1-9119-4688-8F30-A3F4471EA79D}" type="sibTrans" cxnId="{0A6DD30A-3560-4C02-AEB8-6E8E69AE1AB8}">
      <dgm:prSet/>
      <dgm:spPr/>
      <dgm:t>
        <a:bodyPr/>
        <a:lstStyle/>
        <a:p>
          <a:endParaRPr lang="en-US"/>
        </a:p>
      </dgm:t>
    </dgm:pt>
    <dgm:pt modelId="{4FEBDE41-913B-42BB-A932-69BDFA768AD6}">
      <dgm:prSet phldrT="[Text]"/>
      <dgm:spPr/>
      <dgm:t>
        <a:bodyPr/>
        <a:lstStyle/>
        <a:p>
          <a:endParaRPr lang="en-US"/>
        </a:p>
      </dgm:t>
    </dgm:pt>
    <dgm:pt modelId="{ECC4144A-488B-434C-B666-CCF50AC07D8E}" type="parTrans" cxnId="{2E5A4F4B-87DC-49D7-BC47-D361C0E6941E}">
      <dgm:prSet/>
      <dgm:spPr/>
      <dgm:t>
        <a:bodyPr/>
        <a:lstStyle/>
        <a:p>
          <a:endParaRPr lang="en-US"/>
        </a:p>
      </dgm:t>
    </dgm:pt>
    <dgm:pt modelId="{466C7C57-69A2-4DA4-AD55-1D3DE68E2E31}" type="sibTrans" cxnId="{2E5A4F4B-87DC-49D7-BC47-D361C0E6941E}">
      <dgm:prSet/>
      <dgm:spPr/>
      <dgm:t>
        <a:bodyPr/>
        <a:lstStyle/>
        <a:p>
          <a:endParaRPr lang="en-US"/>
        </a:p>
      </dgm:t>
    </dgm:pt>
    <dgm:pt modelId="{0DA9065C-13CE-41E7-ABF1-BAA7254B8EF7}" type="pres">
      <dgm:prSet presAssocID="{9A1ADF8E-EFDA-4949-8A7C-83850C1071B7}" presName="Name0" presStyleCnt="0">
        <dgm:presLayoutVars>
          <dgm:dir/>
          <dgm:animLvl val="lvl"/>
          <dgm:resizeHandles val="exact"/>
        </dgm:presLayoutVars>
      </dgm:prSet>
      <dgm:spPr/>
    </dgm:pt>
    <dgm:pt modelId="{1EEBD859-1602-446C-B580-F556E4FF440A}" type="pres">
      <dgm:prSet presAssocID="{F4497BC8-BC75-46EC-A4A8-E2B0B963F74A}" presName="composite" presStyleCnt="0"/>
      <dgm:spPr/>
    </dgm:pt>
    <dgm:pt modelId="{045D3CBB-ED3F-4F13-B524-FCF0A83345E3}" type="pres">
      <dgm:prSet presAssocID="{F4497BC8-BC75-46EC-A4A8-E2B0B963F74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39B8E90-DB51-4D92-B1EC-1C2764B87305}" type="pres">
      <dgm:prSet presAssocID="{F4497BC8-BC75-46EC-A4A8-E2B0B963F74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A6DD30A-3560-4C02-AEB8-6E8E69AE1AB8}" srcId="{F4497BC8-BC75-46EC-A4A8-E2B0B963F74A}" destId="{C8A7BE6B-5C8B-4756-833A-D81F0F0C3913}" srcOrd="1" destOrd="0" parTransId="{51A0364E-DFA3-456F-B010-D1399394F733}" sibTransId="{4F334EA1-9119-4688-8F30-A3F4471EA79D}"/>
    <dgm:cxn modelId="{80B8EE2D-F7AB-4336-B63B-7AFD798D0633}" type="presOf" srcId="{F4497BC8-BC75-46EC-A4A8-E2B0B963F74A}" destId="{045D3CBB-ED3F-4F13-B524-FCF0A83345E3}" srcOrd="0" destOrd="0" presId="urn:microsoft.com/office/officeart/2005/8/layout/hList1"/>
    <dgm:cxn modelId="{2E5A4F4B-87DC-49D7-BC47-D361C0E6941E}" srcId="{F4497BC8-BC75-46EC-A4A8-E2B0B963F74A}" destId="{4FEBDE41-913B-42BB-A932-69BDFA768AD6}" srcOrd="2" destOrd="0" parTransId="{ECC4144A-488B-434C-B666-CCF50AC07D8E}" sibTransId="{466C7C57-69A2-4DA4-AD55-1D3DE68E2E31}"/>
    <dgm:cxn modelId="{665DED53-8090-4EE0-BE45-C25C0E56418B}" type="presOf" srcId="{4FEBDE41-913B-42BB-A932-69BDFA768AD6}" destId="{F39B8E90-DB51-4D92-B1EC-1C2764B87305}" srcOrd="0" destOrd="2" presId="urn:microsoft.com/office/officeart/2005/8/layout/hList1"/>
    <dgm:cxn modelId="{5973CE57-1775-441D-A669-6EF318D8BCB9}" type="presOf" srcId="{107200F5-936A-416F-B1BE-D0D7E81222C0}" destId="{F39B8E90-DB51-4D92-B1EC-1C2764B87305}" srcOrd="0" destOrd="0" presId="urn:microsoft.com/office/officeart/2005/8/layout/hList1"/>
    <dgm:cxn modelId="{E6704CBE-4082-47B9-A636-D2F9FE62E694}" srcId="{F4497BC8-BC75-46EC-A4A8-E2B0B963F74A}" destId="{107200F5-936A-416F-B1BE-D0D7E81222C0}" srcOrd="0" destOrd="0" parTransId="{D1B772E4-C987-43A5-B71A-AEF44F419DBD}" sibTransId="{06D79880-130A-4375-A6A9-04121E1AE2BC}"/>
    <dgm:cxn modelId="{41DE26C6-D82F-499D-AD4A-A8B5C646E1F3}" type="presOf" srcId="{9A1ADF8E-EFDA-4949-8A7C-83850C1071B7}" destId="{0DA9065C-13CE-41E7-ABF1-BAA7254B8EF7}" srcOrd="0" destOrd="0" presId="urn:microsoft.com/office/officeart/2005/8/layout/hList1"/>
    <dgm:cxn modelId="{329510E8-6917-4379-9E60-9FCA491071C6}" srcId="{9A1ADF8E-EFDA-4949-8A7C-83850C1071B7}" destId="{F4497BC8-BC75-46EC-A4A8-E2B0B963F74A}" srcOrd="0" destOrd="0" parTransId="{34666DA9-F213-4F96-8979-671A37E8D51B}" sibTransId="{628000E5-C1B8-4208-AC14-322E80E5B22A}"/>
    <dgm:cxn modelId="{2B7A04ED-B54B-4197-8BC8-29CF11179DD8}" type="presOf" srcId="{C8A7BE6B-5C8B-4756-833A-D81F0F0C3913}" destId="{F39B8E90-DB51-4D92-B1EC-1C2764B87305}" srcOrd="0" destOrd="1" presId="urn:microsoft.com/office/officeart/2005/8/layout/hList1"/>
    <dgm:cxn modelId="{2FC65FCF-9797-423A-8B1D-048504855E87}" type="presParOf" srcId="{0DA9065C-13CE-41E7-ABF1-BAA7254B8EF7}" destId="{1EEBD859-1602-446C-B580-F556E4FF440A}" srcOrd="0" destOrd="0" presId="urn:microsoft.com/office/officeart/2005/8/layout/hList1"/>
    <dgm:cxn modelId="{EB28CCC0-70BD-4C95-B70D-80FBFAA8911D}" type="presParOf" srcId="{1EEBD859-1602-446C-B580-F556E4FF440A}" destId="{045D3CBB-ED3F-4F13-B524-FCF0A83345E3}" srcOrd="0" destOrd="0" presId="urn:microsoft.com/office/officeart/2005/8/layout/hList1"/>
    <dgm:cxn modelId="{C5D4C15D-9900-4D3D-874C-0BB350C6347F}" type="presParOf" srcId="{1EEBD859-1602-446C-B580-F556E4FF440A}" destId="{F39B8E90-DB51-4D92-B1EC-1C2764B873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0FCC23-1D76-462F-B12A-0E2D7EED5D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92194-E1EB-4EB3-AA80-0588914DAFEF}">
      <dgm:prSet phldrT="[Text]" custT="1"/>
      <dgm:spPr/>
      <dgm:t>
        <a:bodyPr/>
        <a:lstStyle/>
        <a:p>
          <a:r>
            <a:rPr lang="en-US" sz="4400"/>
            <a:t>Research Output</a:t>
          </a:r>
        </a:p>
      </dgm:t>
    </dgm:pt>
    <dgm:pt modelId="{40FECD3B-653D-413A-92F9-06B8800219B1}" type="parTrans" cxnId="{05AA74A6-3ABC-4247-B073-7FECE257BD20}">
      <dgm:prSet/>
      <dgm:spPr/>
      <dgm:t>
        <a:bodyPr/>
        <a:lstStyle/>
        <a:p>
          <a:endParaRPr lang="en-US"/>
        </a:p>
      </dgm:t>
    </dgm:pt>
    <dgm:pt modelId="{8A5D42F8-3C4B-4761-99CE-6B3230E04D52}" type="sibTrans" cxnId="{05AA74A6-3ABC-4247-B073-7FECE257BD20}">
      <dgm:prSet/>
      <dgm:spPr/>
      <dgm:t>
        <a:bodyPr/>
        <a:lstStyle/>
        <a:p>
          <a:endParaRPr lang="en-US"/>
        </a:p>
      </dgm:t>
    </dgm:pt>
    <dgm:pt modelId="{72206956-CD69-4E66-91B4-C952FCA13477}">
      <dgm:prSet phldrT="[Text]"/>
      <dgm:spPr/>
      <dgm:t>
        <a:bodyPr/>
        <a:lstStyle/>
        <a:p>
          <a:r>
            <a:rPr lang="en-US"/>
            <a:t>Advancement of Knowledge</a:t>
          </a:r>
        </a:p>
      </dgm:t>
    </dgm:pt>
    <dgm:pt modelId="{4665F9C8-67BB-4E31-9CA3-B6269BDEFB90}" type="parTrans" cxnId="{FE95C6E0-0B68-4780-BF85-015EF74EDBF1}">
      <dgm:prSet/>
      <dgm:spPr/>
      <dgm:t>
        <a:bodyPr/>
        <a:lstStyle/>
        <a:p>
          <a:endParaRPr lang="en-US"/>
        </a:p>
      </dgm:t>
    </dgm:pt>
    <dgm:pt modelId="{D6A436BB-50EC-4ABE-BEBC-965424AB8097}" type="sibTrans" cxnId="{FE95C6E0-0B68-4780-BF85-015EF74EDBF1}">
      <dgm:prSet/>
      <dgm:spPr/>
      <dgm:t>
        <a:bodyPr/>
        <a:lstStyle/>
        <a:p>
          <a:endParaRPr lang="en-US"/>
        </a:p>
      </dgm:t>
    </dgm:pt>
    <dgm:pt modelId="{253DF73C-F00C-42C7-9295-EE50EC755375}">
      <dgm:prSet phldrT="[Text]"/>
      <dgm:spPr/>
      <dgm:t>
        <a:bodyPr/>
        <a:lstStyle/>
        <a:p>
          <a:r>
            <a:rPr lang="en-US" dirty="0"/>
            <a:t>Legislation and Policy</a:t>
          </a:r>
        </a:p>
      </dgm:t>
    </dgm:pt>
    <dgm:pt modelId="{045CEF36-2512-4DCC-AD04-6DED1FEBED44}" type="parTrans" cxnId="{535756A7-DE03-4AA2-A5A6-B03A5C1E937E}">
      <dgm:prSet/>
      <dgm:spPr/>
      <dgm:t>
        <a:bodyPr/>
        <a:lstStyle/>
        <a:p>
          <a:endParaRPr lang="en-US"/>
        </a:p>
      </dgm:t>
    </dgm:pt>
    <dgm:pt modelId="{5D49145C-45A6-4DB5-8A03-D2F0906DBB27}" type="sibTrans" cxnId="{535756A7-DE03-4AA2-A5A6-B03A5C1E937E}">
      <dgm:prSet/>
      <dgm:spPr/>
      <dgm:t>
        <a:bodyPr/>
        <a:lstStyle/>
        <a:p>
          <a:endParaRPr lang="en-US"/>
        </a:p>
      </dgm:t>
    </dgm:pt>
    <dgm:pt modelId="{F27138BE-6B84-41F1-AEAF-4C8F26E3B245}">
      <dgm:prSet phldrT="[Text]"/>
      <dgm:spPr/>
      <dgm:t>
        <a:bodyPr/>
        <a:lstStyle/>
        <a:p>
          <a:r>
            <a:rPr lang="en-US"/>
            <a:t>Economic Benefit</a:t>
          </a:r>
        </a:p>
      </dgm:t>
    </dgm:pt>
    <dgm:pt modelId="{F020211C-FF2F-4858-920D-129A9A964CC4}" type="parTrans" cxnId="{7CA6F4E8-B7D0-41A2-8BAF-8729A23FDE06}">
      <dgm:prSet/>
      <dgm:spPr/>
      <dgm:t>
        <a:bodyPr/>
        <a:lstStyle/>
        <a:p>
          <a:endParaRPr lang="en-US"/>
        </a:p>
      </dgm:t>
    </dgm:pt>
    <dgm:pt modelId="{51C4E5ED-A6E3-4CB9-B7C6-A35B9B21EBF9}" type="sibTrans" cxnId="{7CA6F4E8-B7D0-41A2-8BAF-8729A23FDE06}">
      <dgm:prSet/>
      <dgm:spPr/>
      <dgm:t>
        <a:bodyPr/>
        <a:lstStyle/>
        <a:p>
          <a:endParaRPr lang="en-US"/>
        </a:p>
      </dgm:t>
    </dgm:pt>
    <dgm:pt modelId="{E27B88C9-540B-456C-ACA5-5A21B85364FD}">
      <dgm:prSet phldrT="[Text]"/>
      <dgm:spPr/>
      <dgm:t>
        <a:bodyPr/>
        <a:lstStyle/>
        <a:p>
          <a:r>
            <a:rPr lang="en-US"/>
            <a:t>Community Benefit</a:t>
          </a:r>
        </a:p>
      </dgm:t>
    </dgm:pt>
    <dgm:pt modelId="{E0B387DB-EE15-4698-8D1C-03F450ED4D8C}" type="parTrans" cxnId="{72AE9C14-5F6F-473D-9349-9ED39F783544}">
      <dgm:prSet/>
      <dgm:spPr/>
      <dgm:t>
        <a:bodyPr/>
        <a:lstStyle/>
        <a:p>
          <a:endParaRPr lang="en-US"/>
        </a:p>
      </dgm:t>
    </dgm:pt>
    <dgm:pt modelId="{28C8828F-FACD-40DA-8565-9C9E8CE7982E}" type="sibTrans" cxnId="{72AE9C14-5F6F-473D-9349-9ED39F783544}">
      <dgm:prSet/>
      <dgm:spPr/>
      <dgm:t>
        <a:bodyPr/>
        <a:lstStyle/>
        <a:p>
          <a:endParaRPr lang="en-US"/>
        </a:p>
      </dgm:t>
    </dgm:pt>
    <dgm:pt modelId="{87C74C2F-365D-4B55-B9C4-D511D4705F89}" type="pres">
      <dgm:prSet presAssocID="{8E0FCC23-1D76-462F-B12A-0E2D7EED5D28}" presName="Name0" presStyleCnt="0">
        <dgm:presLayoutVars>
          <dgm:dir/>
          <dgm:animLvl val="lvl"/>
          <dgm:resizeHandles val="exact"/>
        </dgm:presLayoutVars>
      </dgm:prSet>
      <dgm:spPr/>
    </dgm:pt>
    <dgm:pt modelId="{F68E286F-920B-47AB-975E-2E30DF2D06DF}" type="pres">
      <dgm:prSet presAssocID="{13592194-E1EB-4EB3-AA80-0588914DAFEF}" presName="composite" presStyleCnt="0"/>
      <dgm:spPr/>
    </dgm:pt>
    <dgm:pt modelId="{40EBC139-7C19-46D4-A6DB-AB060BE2ECC5}" type="pres">
      <dgm:prSet presAssocID="{13592194-E1EB-4EB3-AA80-0588914DAFE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6CD8B8A-443B-4DCB-BDAD-8EE3DD05C351}" type="pres">
      <dgm:prSet presAssocID="{13592194-E1EB-4EB3-AA80-0588914DAFE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2AE9C14-5F6F-473D-9349-9ED39F783544}" srcId="{13592194-E1EB-4EB3-AA80-0588914DAFEF}" destId="{E27B88C9-540B-456C-ACA5-5A21B85364FD}" srcOrd="3" destOrd="0" parTransId="{E0B387DB-EE15-4698-8D1C-03F450ED4D8C}" sibTransId="{28C8828F-FACD-40DA-8565-9C9E8CE7982E}"/>
    <dgm:cxn modelId="{45BA0F40-0B95-4DDE-B33D-B89580D8C299}" type="presOf" srcId="{E27B88C9-540B-456C-ACA5-5A21B85364FD}" destId="{D6CD8B8A-443B-4DCB-BDAD-8EE3DD05C351}" srcOrd="0" destOrd="3" presId="urn:microsoft.com/office/officeart/2005/8/layout/hList1"/>
    <dgm:cxn modelId="{752FE346-7234-4586-98CC-D293B20AC7A1}" type="presOf" srcId="{8E0FCC23-1D76-462F-B12A-0E2D7EED5D28}" destId="{87C74C2F-365D-4B55-B9C4-D511D4705F89}" srcOrd="0" destOrd="0" presId="urn:microsoft.com/office/officeart/2005/8/layout/hList1"/>
    <dgm:cxn modelId="{4B913367-CE59-4339-8254-E24264AFBA6F}" type="presOf" srcId="{F27138BE-6B84-41F1-AEAF-4C8F26E3B245}" destId="{D6CD8B8A-443B-4DCB-BDAD-8EE3DD05C351}" srcOrd="0" destOrd="2" presId="urn:microsoft.com/office/officeart/2005/8/layout/hList1"/>
    <dgm:cxn modelId="{89545480-DB5B-4F67-962E-2BB58B6B494D}" type="presOf" srcId="{253DF73C-F00C-42C7-9295-EE50EC755375}" destId="{D6CD8B8A-443B-4DCB-BDAD-8EE3DD05C351}" srcOrd="0" destOrd="1" presId="urn:microsoft.com/office/officeart/2005/8/layout/hList1"/>
    <dgm:cxn modelId="{96BAB291-4DC5-439E-BA86-D1B4D7D52D97}" type="presOf" srcId="{13592194-E1EB-4EB3-AA80-0588914DAFEF}" destId="{40EBC139-7C19-46D4-A6DB-AB060BE2ECC5}" srcOrd="0" destOrd="0" presId="urn:microsoft.com/office/officeart/2005/8/layout/hList1"/>
    <dgm:cxn modelId="{05AA74A6-3ABC-4247-B073-7FECE257BD20}" srcId="{8E0FCC23-1D76-462F-B12A-0E2D7EED5D28}" destId="{13592194-E1EB-4EB3-AA80-0588914DAFEF}" srcOrd="0" destOrd="0" parTransId="{40FECD3B-653D-413A-92F9-06B8800219B1}" sibTransId="{8A5D42F8-3C4B-4761-99CE-6B3230E04D52}"/>
    <dgm:cxn modelId="{535756A7-DE03-4AA2-A5A6-B03A5C1E937E}" srcId="{13592194-E1EB-4EB3-AA80-0588914DAFEF}" destId="{253DF73C-F00C-42C7-9295-EE50EC755375}" srcOrd="1" destOrd="0" parTransId="{045CEF36-2512-4DCC-AD04-6DED1FEBED44}" sibTransId="{5D49145C-45A6-4DB5-8A03-D2F0906DBB27}"/>
    <dgm:cxn modelId="{FE95C6E0-0B68-4780-BF85-015EF74EDBF1}" srcId="{13592194-E1EB-4EB3-AA80-0588914DAFEF}" destId="{72206956-CD69-4E66-91B4-C952FCA13477}" srcOrd="0" destOrd="0" parTransId="{4665F9C8-67BB-4E31-9CA3-B6269BDEFB90}" sibTransId="{D6A436BB-50EC-4ABE-BEBC-965424AB8097}"/>
    <dgm:cxn modelId="{7CA6F4E8-B7D0-41A2-8BAF-8729A23FDE06}" srcId="{13592194-E1EB-4EB3-AA80-0588914DAFEF}" destId="{F27138BE-6B84-41F1-AEAF-4C8F26E3B245}" srcOrd="2" destOrd="0" parTransId="{F020211C-FF2F-4858-920D-129A9A964CC4}" sibTransId="{51C4E5ED-A6E3-4CB9-B7C6-A35B9B21EBF9}"/>
    <dgm:cxn modelId="{D8416FFB-DB07-4A3A-B8A4-20A0086DC302}" type="presOf" srcId="{72206956-CD69-4E66-91B4-C952FCA13477}" destId="{D6CD8B8A-443B-4DCB-BDAD-8EE3DD05C351}" srcOrd="0" destOrd="0" presId="urn:microsoft.com/office/officeart/2005/8/layout/hList1"/>
    <dgm:cxn modelId="{A4DCB4AB-35A7-4619-8477-2857F259C418}" type="presParOf" srcId="{87C74C2F-365D-4B55-B9C4-D511D4705F89}" destId="{F68E286F-920B-47AB-975E-2E30DF2D06DF}" srcOrd="0" destOrd="0" presId="urn:microsoft.com/office/officeart/2005/8/layout/hList1"/>
    <dgm:cxn modelId="{0C840FEB-82EB-4A63-B2CD-3A8D7DDCB9BD}" type="presParOf" srcId="{F68E286F-920B-47AB-975E-2E30DF2D06DF}" destId="{40EBC139-7C19-46D4-A6DB-AB060BE2ECC5}" srcOrd="0" destOrd="0" presId="urn:microsoft.com/office/officeart/2005/8/layout/hList1"/>
    <dgm:cxn modelId="{D4B0D7C2-3AE4-4D61-BD2D-D7A58A6AD333}" type="presParOf" srcId="{F68E286F-920B-47AB-975E-2E30DF2D06DF}" destId="{D6CD8B8A-443B-4DCB-BDAD-8EE3DD05C3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1A521-89E9-4A35-AD79-BEC0B7F34921}">
      <dsp:nvSpPr>
        <dsp:cNvPr id="0" name=""/>
        <dsp:cNvSpPr/>
      </dsp:nvSpPr>
      <dsp:spPr>
        <a:xfrm>
          <a:off x="3337090" y="455"/>
          <a:ext cx="4999527" cy="13604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>
              <a:solidFill>
                <a:srgbClr val="3F4443">
                  <a:hueOff val="0"/>
                  <a:satOff val="0"/>
                  <a:lumOff val="0"/>
                  <a:alphaOff val="0"/>
                </a:srgbClr>
              </a:solidFill>
              <a:latin typeface="Buckeye Sans"/>
              <a:ea typeface="+mn-ea"/>
              <a:cs typeface="+mn-cs"/>
            </a:rPr>
            <a:t>Manage Your Author Identity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>
              <a:solidFill>
                <a:srgbClr val="3F4443">
                  <a:hueOff val="0"/>
                  <a:satOff val="0"/>
                  <a:lumOff val="0"/>
                  <a:alphaOff val="0"/>
                </a:srgbClr>
              </a:solidFill>
              <a:latin typeface="Buckeye Sans"/>
              <a:ea typeface="+mn-ea"/>
              <a:cs typeface="+mn-cs"/>
            </a:rPr>
            <a:t>Make Your Scholarly Work Discoverable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>
              <a:solidFill>
                <a:srgbClr val="3F4443">
                  <a:hueOff val="0"/>
                  <a:satOff val="0"/>
                  <a:lumOff val="0"/>
                  <a:alphaOff val="0"/>
                </a:srgbClr>
              </a:solidFill>
              <a:latin typeface="Buckeye Sans"/>
              <a:ea typeface="+mn-ea"/>
              <a:cs typeface="+mn-cs"/>
            </a:rPr>
            <a:t>Promote Your Work</a:t>
          </a:r>
        </a:p>
      </dsp:txBody>
      <dsp:txXfrm>
        <a:off x="3337090" y="170515"/>
        <a:ext cx="4489346" cy="1020362"/>
      </dsp:txXfrm>
    </dsp:sp>
    <dsp:sp modelId="{4928A71B-03BC-4D4E-B13A-6F67C3F80779}">
      <dsp:nvSpPr>
        <dsp:cNvPr id="0" name=""/>
        <dsp:cNvSpPr/>
      </dsp:nvSpPr>
      <dsp:spPr>
        <a:xfrm>
          <a:off x="4072" y="26499"/>
          <a:ext cx="3333018" cy="130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Preparation</a:t>
          </a:r>
        </a:p>
      </dsp:txBody>
      <dsp:txXfrm>
        <a:off x="67943" y="90370"/>
        <a:ext cx="3205276" cy="1180653"/>
      </dsp:txXfrm>
    </dsp:sp>
    <dsp:sp modelId="{6F1A03EF-ACF7-414B-BC6A-F32D49B1F494}">
      <dsp:nvSpPr>
        <dsp:cNvPr id="0" name=""/>
        <dsp:cNvSpPr/>
      </dsp:nvSpPr>
      <dsp:spPr>
        <a:xfrm>
          <a:off x="3336276" y="1491777"/>
          <a:ext cx="5004414" cy="13083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Traditional Metrics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Alternative Metrics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Collaborations, peer review, etc.</a:t>
          </a:r>
        </a:p>
      </dsp:txBody>
      <dsp:txXfrm>
        <a:off x="3336276" y="1655326"/>
        <a:ext cx="4513766" cy="981297"/>
      </dsp:txXfrm>
    </dsp:sp>
    <dsp:sp modelId="{72DE255A-1EF7-4888-9D31-0A24CC8B034D}">
      <dsp:nvSpPr>
        <dsp:cNvPr id="0" name=""/>
        <dsp:cNvSpPr/>
      </dsp:nvSpPr>
      <dsp:spPr>
        <a:xfrm>
          <a:off x="0" y="1491777"/>
          <a:ext cx="3336276" cy="130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Gather Data</a:t>
          </a:r>
        </a:p>
      </dsp:txBody>
      <dsp:txXfrm>
        <a:off x="63871" y="1555648"/>
        <a:ext cx="3208534" cy="1180653"/>
      </dsp:txXfrm>
    </dsp:sp>
    <dsp:sp modelId="{11CD134E-0E75-4580-BDEC-3F4F76E759E8}">
      <dsp:nvSpPr>
        <dsp:cNvPr id="0" name=""/>
        <dsp:cNvSpPr/>
      </dsp:nvSpPr>
      <dsp:spPr>
        <a:xfrm>
          <a:off x="3336276" y="2931012"/>
          <a:ext cx="5004414" cy="13083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/>
            <a:t>Describe the Impact of Your Scholarship</a:t>
          </a:r>
        </a:p>
      </dsp:txBody>
      <dsp:txXfrm>
        <a:off x="3336276" y="3094561"/>
        <a:ext cx="4513766" cy="981297"/>
      </dsp:txXfrm>
    </dsp:sp>
    <dsp:sp modelId="{CEFE1663-2AD1-4F72-879F-6D33A4B666BE}">
      <dsp:nvSpPr>
        <dsp:cNvPr id="0" name=""/>
        <dsp:cNvSpPr/>
      </dsp:nvSpPr>
      <dsp:spPr>
        <a:xfrm>
          <a:off x="0" y="2931012"/>
          <a:ext cx="3336276" cy="1308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Tell Your Story</a:t>
          </a:r>
        </a:p>
      </dsp:txBody>
      <dsp:txXfrm>
        <a:off x="63871" y="2994883"/>
        <a:ext cx="3208534" cy="1180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92C33-BA50-46F5-904C-CCA4F1490B91}">
      <dsp:nvSpPr>
        <dsp:cNvPr id="0" name=""/>
        <dsp:cNvSpPr/>
      </dsp:nvSpPr>
      <dsp:spPr>
        <a:xfrm>
          <a:off x="0" y="188504"/>
          <a:ext cx="3327717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Times cited</a:t>
          </a:r>
        </a:p>
      </dsp:txBody>
      <dsp:txXfrm>
        <a:off x="0" y="188504"/>
        <a:ext cx="3327717" cy="950400"/>
      </dsp:txXfrm>
    </dsp:sp>
    <dsp:sp modelId="{6CB2488A-C449-4F72-9F6F-405B54332EAC}">
      <dsp:nvSpPr>
        <dsp:cNvPr id="0" name=""/>
        <dsp:cNvSpPr/>
      </dsp:nvSpPr>
      <dsp:spPr>
        <a:xfrm>
          <a:off x="0" y="1138905"/>
          <a:ext cx="3327717" cy="199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Web of Science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Scopus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Google Scholar</a:t>
          </a:r>
        </a:p>
      </dsp:txBody>
      <dsp:txXfrm>
        <a:off x="0" y="1138905"/>
        <a:ext cx="3327717" cy="1992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92C33-BA50-46F5-904C-CCA4F1490B91}">
      <dsp:nvSpPr>
        <dsp:cNvPr id="0" name=""/>
        <dsp:cNvSpPr/>
      </dsp:nvSpPr>
      <dsp:spPr>
        <a:xfrm>
          <a:off x="0" y="188504"/>
          <a:ext cx="3327717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h-index</a:t>
          </a:r>
        </a:p>
      </dsp:txBody>
      <dsp:txXfrm>
        <a:off x="0" y="188504"/>
        <a:ext cx="3327717" cy="950400"/>
      </dsp:txXfrm>
    </dsp:sp>
    <dsp:sp modelId="{6CB2488A-C449-4F72-9F6F-405B54332EAC}">
      <dsp:nvSpPr>
        <dsp:cNvPr id="0" name=""/>
        <dsp:cNvSpPr/>
      </dsp:nvSpPr>
      <dsp:spPr>
        <a:xfrm>
          <a:off x="0" y="1138905"/>
          <a:ext cx="3327717" cy="1992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Web of Science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Scopus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Google Scholar</a:t>
          </a:r>
        </a:p>
      </dsp:txBody>
      <dsp:txXfrm>
        <a:off x="0" y="1138905"/>
        <a:ext cx="3327717" cy="1992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92C33-BA50-46F5-904C-CCA4F1490B91}">
      <dsp:nvSpPr>
        <dsp:cNvPr id="0" name=""/>
        <dsp:cNvSpPr/>
      </dsp:nvSpPr>
      <dsp:spPr>
        <a:xfrm>
          <a:off x="0" y="183114"/>
          <a:ext cx="3099117" cy="1161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Impact Factor/CiteScore</a:t>
          </a:r>
        </a:p>
      </dsp:txBody>
      <dsp:txXfrm>
        <a:off x="0" y="183114"/>
        <a:ext cx="3099117" cy="1161261"/>
      </dsp:txXfrm>
    </dsp:sp>
    <dsp:sp modelId="{6CB2488A-C449-4F72-9F6F-405B54332EAC}">
      <dsp:nvSpPr>
        <dsp:cNvPr id="0" name=""/>
        <dsp:cNvSpPr/>
      </dsp:nvSpPr>
      <dsp:spPr>
        <a:xfrm>
          <a:off x="0" y="1372678"/>
          <a:ext cx="3099117" cy="16614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Web of Science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Scopus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/>
        </a:p>
      </dsp:txBody>
      <dsp:txXfrm>
        <a:off x="0" y="1372678"/>
        <a:ext cx="3099117" cy="1661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397F1-AAA2-470A-9A53-9F5D26304E74}">
      <dsp:nvSpPr>
        <dsp:cNvPr id="0" name=""/>
        <dsp:cNvSpPr/>
      </dsp:nvSpPr>
      <dsp:spPr>
        <a:xfrm>
          <a:off x="0" y="14119"/>
          <a:ext cx="3200400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Likes/Mentions</a:t>
          </a:r>
        </a:p>
      </dsp:txBody>
      <dsp:txXfrm>
        <a:off x="0" y="14119"/>
        <a:ext cx="3200400" cy="979200"/>
      </dsp:txXfrm>
    </dsp:sp>
    <dsp:sp modelId="{CC94ADDF-8CD1-4B51-9B70-14DCAA95B371}">
      <dsp:nvSpPr>
        <dsp:cNvPr id="0" name=""/>
        <dsp:cNvSpPr/>
      </dsp:nvSpPr>
      <dsp:spPr>
        <a:xfrm>
          <a:off x="0" y="993319"/>
          <a:ext cx="3200400" cy="2053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Blogs Posts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Comments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Social Media</a:t>
          </a:r>
        </a:p>
      </dsp:txBody>
      <dsp:txXfrm>
        <a:off x="0" y="993319"/>
        <a:ext cx="3200400" cy="2053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31D09-8773-44AB-B1F3-1148074DD015}">
      <dsp:nvSpPr>
        <dsp:cNvPr id="0" name=""/>
        <dsp:cNvSpPr/>
      </dsp:nvSpPr>
      <dsp:spPr>
        <a:xfrm>
          <a:off x="0" y="14119"/>
          <a:ext cx="3200400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Captures</a:t>
          </a:r>
        </a:p>
      </dsp:txBody>
      <dsp:txXfrm>
        <a:off x="0" y="14119"/>
        <a:ext cx="3200400" cy="979200"/>
      </dsp:txXfrm>
    </dsp:sp>
    <dsp:sp modelId="{3B28B471-716D-45A9-A017-B37DDDA26E5A}">
      <dsp:nvSpPr>
        <dsp:cNvPr id="0" name=""/>
        <dsp:cNvSpPr/>
      </dsp:nvSpPr>
      <dsp:spPr>
        <a:xfrm>
          <a:off x="0" y="993319"/>
          <a:ext cx="3200400" cy="2053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Bookmarks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Favorites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Forks</a:t>
          </a:r>
        </a:p>
      </dsp:txBody>
      <dsp:txXfrm>
        <a:off x="0" y="993319"/>
        <a:ext cx="3200400" cy="2053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D3CBB-ED3F-4F13-B524-FCF0A83345E3}">
      <dsp:nvSpPr>
        <dsp:cNvPr id="0" name=""/>
        <dsp:cNvSpPr/>
      </dsp:nvSpPr>
      <dsp:spPr>
        <a:xfrm>
          <a:off x="0" y="14119"/>
          <a:ext cx="3200400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Usage</a:t>
          </a:r>
        </a:p>
      </dsp:txBody>
      <dsp:txXfrm>
        <a:off x="0" y="14119"/>
        <a:ext cx="3200400" cy="979200"/>
      </dsp:txXfrm>
    </dsp:sp>
    <dsp:sp modelId="{F39B8E90-DB51-4D92-B1EC-1C2764B87305}">
      <dsp:nvSpPr>
        <dsp:cNvPr id="0" name=""/>
        <dsp:cNvSpPr/>
      </dsp:nvSpPr>
      <dsp:spPr>
        <a:xfrm>
          <a:off x="0" y="993319"/>
          <a:ext cx="3200400" cy="2053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Clicks/Views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Downloads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/>
        </a:p>
      </dsp:txBody>
      <dsp:txXfrm>
        <a:off x="0" y="993319"/>
        <a:ext cx="3200400" cy="20532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BC139-7C19-46D4-A6DB-AB060BE2ECC5}">
      <dsp:nvSpPr>
        <dsp:cNvPr id="0" name=""/>
        <dsp:cNvSpPr/>
      </dsp:nvSpPr>
      <dsp:spPr>
        <a:xfrm>
          <a:off x="0" y="162135"/>
          <a:ext cx="5062085" cy="972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Research Output</a:t>
          </a:r>
        </a:p>
      </dsp:txBody>
      <dsp:txXfrm>
        <a:off x="0" y="162135"/>
        <a:ext cx="5062085" cy="972828"/>
      </dsp:txXfrm>
    </dsp:sp>
    <dsp:sp modelId="{D6CD8B8A-443B-4DCB-BDAD-8EE3DD05C351}">
      <dsp:nvSpPr>
        <dsp:cNvPr id="0" name=""/>
        <dsp:cNvSpPr/>
      </dsp:nvSpPr>
      <dsp:spPr>
        <a:xfrm>
          <a:off x="0" y="1134964"/>
          <a:ext cx="5062085" cy="2305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Advancement of Knowledge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Legislation and Policy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Economic Benefit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Community Benefit</a:t>
          </a:r>
        </a:p>
      </dsp:txBody>
      <dsp:txXfrm>
        <a:off x="0" y="1134964"/>
        <a:ext cx="5062085" cy="2305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48DD-AF31-45BA-A26D-7AC4939564E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8C05-38F5-46EB-BECD-5394A777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7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6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3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11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47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7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154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283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3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71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613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4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204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1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63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05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1655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773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5036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47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7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66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84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4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9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3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8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8C05-38F5-46EB-BECD-5394A7777B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Seal on the Oval. Used as a background picture.">
            <a:extLst>
              <a:ext uri="{FF2B5EF4-FFF2-40B4-BE49-F238E27FC236}">
                <a16:creationId xmlns:a16="http://schemas.microsoft.com/office/drawing/2014/main" id="{C4E00CA3-028B-4946-BBB4-5C31154E3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942" b="11942"/>
          <a:stretch/>
        </p:blipFill>
        <p:spPr>
          <a:xfrm>
            <a:off x="400279" y="374573"/>
            <a:ext cx="11391441" cy="5772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279" y="1912072"/>
            <a:ext cx="11390045" cy="2387600"/>
          </a:xfrm>
          <a:solidFill>
            <a:srgbClr val="FFFFFF">
              <a:alpha val="69804"/>
            </a:srgbClr>
          </a:solidFill>
        </p:spPr>
        <p:txBody>
          <a:bodyPr lIns="365760" anchor="ctr">
            <a:normAutofit/>
          </a:bodyPr>
          <a:lstStyle>
            <a:lvl1pPr algn="l"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8FA3-A642-4E78-8E7B-809942D8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CDF-2BA0-4B12-BAB3-F078D4D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2ADA-344D-4C5C-97AD-978608FF7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descr="Title ornament - do not edit.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9938" y="2332038"/>
            <a:ext cx="6608762" cy="3814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5763" y="403767"/>
            <a:ext cx="4629150" cy="574364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74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572000" cy="29614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389014"/>
            <a:ext cx="2286000" cy="2743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82873" y="3389014"/>
            <a:ext cx="2286000" cy="2743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7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7203" y="696457"/>
            <a:ext cx="2077591" cy="16767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204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057204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1ED6439-33AD-49C2-871A-58168B09AD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74140" y="696457"/>
            <a:ext cx="2077591" cy="16767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724A983-E2D4-411D-8E9C-28DDCC5FAF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4141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2A31C1D-8F1D-4CB6-9F05-8D8BB079EB9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374141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E32EFC8D-798E-4678-A87B-C90DCCB5A9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91076" y="696457"/>
            <a:ext cx="2077591" cy="16767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1DD5E6-B902-4C2D-9D16-3F59B4BCBA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1077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2D6015B-E243-493B-AEF7-C9745236520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691077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A5B97012-2868-43C2-9206-9E4FE0F4F61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8858" y="3386275"/>
            <a:ext cx="2077591" cy="16767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8454760-D7F3-475D-A20B-0C0BCB057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859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D393514-D249-454A-BB12-08A04E74C5AB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78859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D278255C-18BA-474E-96F6-62A50AF41C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95795" y="3386275"/>
            <a:ext cx="2077591" cy="16767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4F57BC1-C0AE-424B-9367-C3705C88E5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95796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8CE1909-D1B0-4CED-A8A6-86452D79637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395796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844A874-C4B9-4320-AE76-AA222CA8567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712731" y="3386275"/>
            <a:ext cx="2077591" cy="16767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CF80027-C4C4-4FAC-8656-046DDF8D9C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2732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5AC34476-3C87-41CC-8284-D6A31C7F741D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9712732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916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A03F2-9CC5-4C7D-98F8-9957C809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53CF-A8C8-4BBA-B9A9-B09B8659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50D38-5438-F344-9475-34794C4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8DB35-EBE4-7D47-B3CA-C94ADD2F76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1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12192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Full slide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431851" y="229811"/>
            <a:ext cx="4522941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2187"/>
              </a:lnSpc>
              <a:spcBef>
                <a:spcPts val="0"/>
              </a:spcBef>
              <a:defRPr sz="1733" baseline="0">
                <a:solidFill>
                  <a:schemeClr val="bg1"/>
                </a:solidFill>
              </a:defRPr>
            </a:lvl1pPr>
            <a:lvl2pPr marL="0">
              <a:spcBef>
                <a:spcPts val="800"/>
              </a:spcBef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670543" indent="0">
              <a:spcBef>
                <a:spcPts val="467"/>
              </a:spcBef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UNIT NAME HERE</a:t>
            </a:r>
          </a:p>
          <a:p>
            <a:pPr lvl="0"/>
            <a:r>
              <a:rPr lang="en-US"/>
              <a:t>LINE 2 AS NEEDED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491389" y="1436104"/>
            <a:ext cx="5331852" cy="1840275"/>
          </a:xfrm>
          <a:prstGeom prst="rect">
            <a:avLst/>
          </a:prstGeom>
          <a:ln w="28575" cmpd="sng">
            <a:solidFill>
              <a:srgbClr val="636D6E"/>
            </a:solidFill>
          </a:ln>
          <a:effectLst/>
        </p:spPr>
        <p:txBody>
          <a:bodyPr/>
          <a:lstStyle>
            <a:lvl1pPr marL="121917">
              <a:lnSpc>
                <a:spcPts val="4587"/>
              </a:lnSpc>
              <a:spcBef>
                <a:spcPts val="0"/>
              </a:spcBef>
              <a:defRPr sz="2667" b="1">
                <a:solidFill>
                  <a:srgbClr val="636D6E"/>
                </a:solidFill>
              </a:defRPr>
            </a:lvl1pPr>
            <a:lvl2pPr marL="121917" indent="243834">
              <a:spcBef>
                <a:spcPts val="267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2133">
                <a:solidFill>
                  <a:srgbClr val="636D6E"/>
                </a:solidFill>
              </a:defRPr>
            </a:lvl2pPr>
            <a:lvl3pPr marL="121917" indent="243834">
              <a:spcBef>
                <a:spcPts val="267"/>
              </a:spcBef>
              <a:spcAft>
                <a:spcPts val="0"/>
              </a:spcAft>
              <a:buClr>
                <a:srgbClr val="BB0000"/>
              </a:buClr>
              <a:defRPr sz="2133">
                <a:solidFill>
                  <a:srgbClr val="636D6E"/>
                </a:solidFill>
              </a:defRPr>
            </a:lvl3pPr>
            <a:lvl5pPr marL="670543" indent="0">
              <a:spcBef>
                <a:spcPts val="467"/>
              </a:spcBef>
              <a:buFont typeface="Arial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7382" y="1052952"/>
            <a:ext cx="6078071" cy="1143000"/>
          </a:xfrm>
          <a:prstGeom prst="rect">
            <a:avLst/>
          </a:prstGeom>
        </p:spPr>
        <p:txBody>
          <a:bodyPr vert="horz"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ight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001C-171D-4E3E-B5D6-BCADE39B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4708-1F7D-4A7D-990D-4B028571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descr="Red background with notch.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A2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94FE8C-BFE3-EA46-9F67-FCF68481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8173B2-180C-2442-AB23-1F3D5609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7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tx1"/>
                </a:solidFill>
                <a:latin typeface="Buckeye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04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509"/>
            <a:ext cx="10515600" cy="40154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48A89-EDD3-4E47-AFE7-62C61C34960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800EDF-F600-4ABA-9A26-740C4D40C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DC47ED-65AF-468C-B064-C602467FDF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A0CF29B-96BC-43D9-8AB6-6FADA9A928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24" y="1894991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19B7547-6851-4E06-A147-72DEB3E256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75124" y="2718903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95B3B-5BE2-F245-A653-7ABF52BA55B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2055" y="1355651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5829" y="1186651"/>
            <a:ext cx="914400" cy="914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1823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561816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95822" y="2625206"/>
            <a:ext cx="914400" cy="914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1816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561809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5822" y="3984098"/>
            <a:ext cx="914400" cy="9144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61816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561809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15976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362025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7908067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88219-839E-554B-B72F-F7177AF540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he Ohio State University word logo with Block O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524" y="629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FEBD4-D9EA-4080-8F7E-6DD1892FE5A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5466" y="6622112"/>
            <a:ext cx="1153438" cy="1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60" r:id="rId4"/>
    <p:sldLayoutId id="2147483661" r:id="rId5"/>
    <p:sldLayoutId id="2147483650" r:id="rId6"/>
    <p:sldLayoutId id="2147483676" r:id="rId7"/>
    <p:sldLayoutId id="2147483678" r:id="rId8"/>
    <p:sldLayoutId id="2147483679" r:id="rId9"/>
    <p:sldLayoutId id="2147483662" r:id="rId10"/>
    <p:sldLayoutId id="2147483663" r:id="rId11"/>
    <p:sldLayoutId id="2147483665" r:id="rId12"/>
    <p:sldLayoutId id="2147483682" r:id="rId13"/>
    <p:sldLayoutId id="2147483654" r:id="rId14"/>
    <p:sldLayoutId id="2147483655" r:id="rId15"/>
    <p:sldLayoutId id="214748368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A0C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osu.edu/transforming-publish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ransformPublishing@osu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osu.edu/transforming-publishing/open-monograph-initiativ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ransformPublishing@osu.ed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tif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ri.org/publications/review-of-metrics-in-research-assessment-and-manageme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fdora.org/read/" TargetMode="External"/><Relationship Id="rId5" Type="http://schemas.openxmlformats.org/officeDocument/2006/relationships/hyperlink" Target="https://www.nature.com/articles/520429a#citeas" TargetMode="External"/><Relationship Id="rId4" Type="http://schemas.openxmlformats.org/officeDocument/2006/relationships/hyperlink" Target="https://rori.figshare.com/articles/report/Harnessing_the_Metric_Tide/2170162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osu.edu/research_impa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ltmetric.com/solutions/free-tools/bookmarkle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1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1.sv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hyperlink" Target="https://becker.wustl.edu/impact-assessmen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o.osu.edu/research_impac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raft-morgan.1@osu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regis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y.osu.ed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9B5E5634-36AE-4A0C-9D29-500D94C2D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Tracking and Enhancing Your Research Impact</a:t>
            </a:r>
            <a:br>
              <a:rPr lang="en-US" sz="4400" dirty="0"/>
            </a:br>
            <a:br>
              <a:rPr lang="en-US" sz="4400" dirty="0"/>
            </a:br>
            <a:r>
              <a:rPr lang="en-US" sz="3100" dirty="0"/>
              <a:t>Sheila Craft-Morgan, JD, MLS</a:t>
            </a:r>
            <a:br>
              <a:rPr lang="en-US" sz="3100" dirty="0"/>
            </a:br>
            <a:r>
              <a:rPr lang="en-US" sz="3100" dirty="0"/>
              <a:t>Research Impact Librarian and Assistant Professor</a:t>
            </a:r>
            <a:br>
              <a:rPr lang="en-US" sz="3100" dirty="0"/>
            </a:br>
            <a:r>
              <a:rPr lang="en-US" sz="3100" dirty="0"/>
              <a:t>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185424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6D38-33D0-4225-B55E-B53BA912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/>
          <a:lstStyle/>
          <a:p>
            <a:r>
              <a:rPr lang="en-US" dirty="0"/>
              <a:t>Open Access Publisher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263B-3EA6-4AE8-8C57-3EFD076F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3950116"/>
            <a:ext cx="10174793" cy="1267490"/>
          </a:xfrm>
        </p:spPr>
        <p:txBody>
          <a:bodyPr numCol="2">
            <a:noAutofit/>
          </a:bodyPr>
          <a:lstStyle/>
          <a:p>
            <a:r>
              <a:rPr lang="en-US" dirty="0"/>
              <a:t>Cambridge University Press</a:t>
            </a:r>
          </a:p>
          <a:p>
            <a:r>
              <a:rPr lang="en-US" dirty="0"/>
              <a:t>De Gruyter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Taylor &amp; Francis</a:t>
            </a:r>
          </a:p>
          <a:p>
            <a:r>
              <a:rPr lang="en-US" dirty="0"/>
              <a:t>Wiley Hybrid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8C93A-647B-4777-8F47-02EFE9AC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76401-8921-48ED-AFB0-ED478086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3D59E-9CA9-4275-92C3-18A5BD7EA8DC}"/>
              </a:ext>
            </a:extLst>
          </p:cNvPr>
          <p:cNvSpPr/>
          <p:nvPr/>
        </p:nvSpPr>
        <p:spPr>
          <a:xfrm>
            <a:off x="841248" y="5139395"/>
            <a:ext cx="4687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https://library.osu.edu/transforming-publishing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B30AF-F711-4416-9E22-2A3D2FC1E91E}"/>
              </a:ext>
            </a:extLst>
          </p:cNvPr>
          <p:cNvSpPr/>
          <p:nvPr/>
        </p:nvSpPr>
        <p:spPr>
          <a:xfrm>
            <a:off x="838198" y="5460842"/>
            <a:ext cx="3050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TransformPublishing@osu.edu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27769-B8BC-43E2-809A-A97CA43B023C}"/>
              </a:ext>
            </a:extLst>
          </p:cNvPr>
          <p:cNvSpPr txBox="1"/>
          <p:nvPr/>
        </p:nvSpPr>
        <p:spPr>
          <a:xfrm>
            <a:off x="805806" y="1812787"/>
            <a:ext cx="9445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Ohio State University Libraries has agreements with publishers that cover Open Access fees (APCs) at no cost to Ohio State corresponding authors for eligible articles and journals</a:t>
            </a:r>
          </a:p>
        </p:txBody>
      </p:sp>
    </p:spTree>
    <p:extLst>
      <p:ext uri="{BB962C8B-B14F-4D97-AF65-F5344CB8AC3E}">
        <p14:creationId xmlns:p14="http://schemas.microsoft.com/office/powerpoint/2010/main" val="209836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6D38-33D0-4225-B55E-B53BA912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Access Monograph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263B-3EA6-4AE8-8C57-3EFD076F1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Autofit/>
          </a:bodyPr>
          <a:lstStyle/>
          <a:p>
            <a:r>
              <a:rPr lang="en-US" dirty="0">
                <a:solidFill>
                  <a:srgbClr val="333333"/>
                </a:solidFill>
                <a:ea typeface="+mn-lt"/>
                <a:cs typeface="+mn-lt"/>
              </a:rPr>
              <a:t>University Libraries will provide a publishing grant of up to $10,000 to a university press to support the publication of an Open Access, digital monograph of about 90,000 words. </a:t>
            </a:r>
          </a:p>
          <a:p>
            <a:r>
              <a:rPr lang="en-US" dirty="0">
                <a:solidFill>
                  <a:srgbClr val="333333"/>
                </a:solidFill>
                <a:ea typeface="+mn-lt"/>
                <a:cs typeface="+mn-lt"/>
              </a:rPr>
              <a:t>Three-year initiative </a:t>
            </a:r>
          </a:p>
          <a:p>
            <a:r>
              <a:rPr lang="en-US" dirty="0">
                <a:solidFill>
                  <a:srgbClr val="333333"/>
                </a:solidFill>
                <a:ea typeface="+mn-lt"/>
                <a:cs typeface="+mn-lt"/>
              </a:rPr>
              <a:t>Ohio State faculty members can apply for Open Access subvention funds upon acceptance of their peer-reviewed manuscript by a university press.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8C93A-647B-4777-8F47-02EFE9AC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76401-8921-48ED-AFB0-ED478086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3D59E-9CA9-4275-92C3-18A5BD7EA8DC}"/>
              </a:ext>
            </a:extLst>
          </p:cNvPr>
          <p:cNvSpPr/>
          <p:nvPr/>
        </p:nvSpPr>
        <p:spPr>
          <a:xfrm>
            <a:off x="838198" y="5369795"/>
            <a:ext cx="725205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https://library.osu.edu/transforming-publishing/open-monograph-initiative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9B30AF-F711-4416-9E22-2A3D2FC1E91E}"/>
              </a:ext>
            </a:extLst>
          </p:cNvPr>
          <p:cNvSpPr/>
          <p:nvPr/>
        </p:nvSpPr>
        <p:spPr>
          <a:xfrm>
            <a:off x="838198" y="5739127"/>
            <a:ext cx="3050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TransformPublishing@osu.edu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Your Scholarly Work Discoverable</a:t>
            </a:r>
          </a:p>
        </p:txBody>
      </p:sp>
      <p:pic>
        <p:nvPicPr>
          <p:cNvPr id="16" name="Arrow in a circle going counterclockwise icon" descr="Cloud Computing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8" y="1301951"/>
            <a:ext cx="4524097" cy="683799"/>
          </a:xfrm>
        </p:spPr>
        <p:txBody>
          <a:bodyPr>
            <a:normAutofit/>
          </a:bodyPr>
          <a:lstStyle/>
          <a:p>
            <a:r>
              <a:rPr lang="en-US" sz="2000" dirty="0"/>
              <a:t>Take advantage of OSU Libraries Open Access Initiatives</a:t>
            </a:r>
          </a:p>
        </p:txBody>
      </p:sp>
      <p:pic>
        <p:nvPicPr>
          <p:cNvPr id="18" name="House icon" descr="Unlock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5822" y="2625206"/>
            <a:ext cx="914400" cy="914400"/>
          </a:xfr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2CB628F-7831-45C8-8676-EC692D053C20}"/>
              </a:ext>
            </a:extLst>
          </p:cNvPr>
          <p:cNvSpPr txBox="1">
            <a:spLocks/>
          </p:cNvSpPr>
          <p:nvPr/>
        </p:nvSpPr>
        <p:spPr>
          <a:xfrm>
            <a:off x="6561805" y="2682856"/>
            <a:ext cx="4524097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Deposit preprints, postprints, datasets, slides, presentations, posters, etc. to open repositories </a:t>
            </a:r>
          </a:p>
        </p:txBody>
      </p:sp>
      <p:pic>
        <p:nvPicPr>
          <p:cNvPr id="20" name="Information icon" descr="Bullseye">
            <a:extLst>
              <a:ext uri="{FF2B5EF4-FFF2-40B4-BE49-F238E27FC236}">
                <a16:creationId xmlns:a16="http://schemas.microsoft.com/office/drawing/2014/main" id="{E4CEECFA-3E93-4486-8D1F-29197A5084B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822" y="3984098"/>
            <a:ext cx="914400" cy="914400"/>
          </a:xfr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27D2F31-40B1-4CA2-946B-4106B207800C}"/>
              </a:ext>
            </a:extLst>
          </p:cNvPr>
          <p:cNvSpPr txBox="1">
            <a:spLocks/>
          </p:cNvSpPr>
          <p:nvPr/>
        </p:nvSpPr>
        <p:spPr>
          <a:xfrm>
            <a:off x="6561805" y="4099398"/>
            <a:ext cx="4524097" cy="683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Use appropriate keywords to help your target audience find your work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5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987552"/>
            <a:ext cx="9988940" cy="734377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Make Your Scholarly Work Discoverable</a:t>
            </a:r>
            <a:br>
              <a:rPr lang="en-US" b="1" i="1" dirty="0">
                <a:solidFill>
                  <a:srgbClr val="BB0000"/>
                </a:solidFill>
              </a:rPr>
            </a:br>
            <a:endParaRPr lang="en-US" i="1" dirty="0">
              <a:solidFill>
                <a:srgbClr val="BB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810" y="4675743"/>
            <a:ext cx="1826735" cy="1338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426" y="3354943"/>
            <a:ext cx="2408887" cy="730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95D5C-487D-8B4E-911A-70D03B0C4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313" y="4675743"/>
            <a:ext cx="5080000" cy="6434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FC10EA-9D8F-C541-992D-F558C566B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753" y="3264979"/>
            <a:ext cx="2540000" cy="132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CF876-D525-48E9-A927-88976453C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603" y="1721929"/>
            <a:ext cx="4629150" cy="1543050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878DCAAA-84D3-4542-85E6-FC82E212E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69991" y="1917659"/>
            <a:ext cx="4500407" cy="2874568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0183FD4-1B70-40D5-AB94-2F27D2F4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17D875DB-CC42-4923-9DF3-B735A872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2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 Your Scholarly Work</a:t>
            </a:r>
          </a:p>
        </p:txBody>
      </p:sp>
      <p:pic>
        <p:nvPicPr>
          <p:cNvPr id="16" name="Arrow in a circle going counterclockwise icon" descr="Icon 1&#10;&#10;Round arrow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8" y="1261961"/>
            <a:ext cx="4524097" cy="683799"/>
          </a:xfrm>
        </p:spPr>
        <p:txBody>
          <a:bodyPr>
            <a:normAutofit/>
          </a:bodyPr>
          <a:lstStyle/>
          <a:p>
            <a:r>
              <a:rPr lang="en-US" sz="2000" dirty="0"/>
              <a:t>List your ORCID iD on your website, your email, and social media</a:t>
            </a:r>
            <a:endParaRPr lang="en-US" sz="1900" b="0" dirty="0"/>
          </a:p>
        </p:txBody>
      </p:sp>
      <p:pic>
        <p:nvPicPr>
          <p:cNvPr id="18" name="House icon" descr="Icon 2 - A house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2CB628F-7831-45C8-8676-EC692D053C20}"/>
              </a:ext>
            </a:extLst>
          </p:cNvPr>
          <p:cNvSpPr txBox="1">
            <a:spLocks/>
          </p:cNvSpPr>
          <p:nvPr/>
        </p:nvSpPr>
        <p:spPr>
          <a:xfrm>
            <a:off x="6561808" y="2653154"/>
            <a:ext cx="4524097" cy="775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Use social media (blogs, Twitter, LinkedIn, etc.) and networking sites as appropriate</a:t>
            </a:r>
            <a:endParaRPr lang="en-US" sz="2000" b="0" dirty="0"/>
          </a:p>
        </p:txBody>
      </p:sp>
      <p:pic>
        <p:nvPicPr>
          <p:cNvPr id="20" name="Information icon" descr="Icon 3&#10;&#10;An information symbol.">
            <a:extLst>
              <a:ext uri="{FF2B5EF4-FFF2-40B4-BE49-F238E27FC236}">
                <a16:creationId xmlns:a16="http://schemas.microsoft.com/office/drawing/2014/main" id="{E4CEECFA-3E93-4486-8D1F-29197A5084B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27D2F31-40B1-4CA2-946B-4106B207800C}"/>
              </a:ext>
            </a:extLst>
          </p:cNvPr>
          <p:cNvSpPr txBox="1">
            <a:spLocks/>
          </p:cNvSpPr>
          <p:nvPr/>
        </p:nvSpPr>
        <p:spPr>
          <a:xfrm>
            <a:off x="6561807" y="4099398"/>
            <a:ext cx="4524097" cy="683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Share plain language summaries of your scholarship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Scholarly Research Metrics Responsibly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4AE74F-6241-4A77-B1AF-62B52EACB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Scholarly Research Metrics are merely indicators of the “quality” of scholarly research</a:t>
            </a:r>
          </a:p>
          <a:p>
            <a:endParaRPr lang="en-US" dirty="0"/>
          </a:p>
          <a:p>
            <a:r>
              <a:rPr lang="en-US" dirty="0"/>
              <a:t>Metrics are subject to biases in the publishing cycle (bias in peer review, publication bias, citational bias, Matthew effect, etc.) and in the bibliometric databases that provide these metrics </a:t>
            </a:r>
          </a:p>
          <a:p>
            <a:endParaRPr lang="en-US" dirty="0"/>
          </a:p>
          <a:p>
            <a:r>
              <a:rPr lang="en-US" dirty="0"/>
              <a:t>For more information: </a:t>
            </a:r>
            <a:r>
              <a:rPr lang="en-US" dirty="0">
                <a:hlinkClick r:id="rId3"/>
              </a:rPr>
              <a:t>Metric Tide</a:t>
            </a:r>
            <a:r>
              <a:rPr lang="en-US" dirty="0"/>
              <a:t>, and </a:t>
            </a:r>
            <a:r>
              <a:rPr lang="en-US" dirty="0">
                <a:hlinkClick r:id="rId4"/>
              </a:rPr>
              <a:t>Harnessing the Metric Tide </a:t>
            </a:r>
            <a:r>
              <a:rPr lang="en-US" dirty="0"/>
              <a:t>Revisited, </a:t>
            </a:r>
            <a:r>
              <a:rPr lang="en-US" dirty="0">
                <a:hlinkClick r:id="rId5"/>
              </a:rPr>
              <a:t>Leiden Manifesto</a:t>
            </a:r>
            <a:r>
              <a:rPr lang="en-US" dirty="0"/>
              <a:t>, and </a:t>
            </a:r>
            <a:r>
              <a:rPr lang="en-US" dirty="0">
                <a:hlinkClick r:id="rId6"/>
              </a:rPr>
              <a:t>San Francisco Declaration on Research Assessment</a:t>
            </a:r>
            <a:endParaRPr lang="en-US" dirty="0"/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Your Scholarly Research Metrics</a:t>
            </a:r>
          </a:p>
        </p:txBody>
      </p:sp>
      <p:pic>
        <p:nvPicPr>
          <p:cNvPr id="16" name="Arrow in a circle going counterclockwise icon" descr="Closed book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7" y="1127150"/>
            <a:ext cx="4524097" cy="683799"/>
          </a:xfrm>
        </p:spPr>
        <p:txBody>
          <a:bodyPr>
            <a:normAutofit/>
          </a:bodyPr>
          <a:lstStyle/>
          <a:p>
            <a:r>
              <a:rPr lang="en-US" sz="2000"/>
              <a:t>Track Traditional Metrics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8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2327-1AD3-4260-9D2C-A336B6FC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Traditional Metrics - Books and Book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C0F27-C714-445C-84EB-3AC8C84F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books and book chapters are available in Web of Science, Scopus, and Google Scholar</a:t>
            </a:r>
          </a:p>
          <a:p>
            <a:endParaRPr lang="en-US" dirty="0"/>
          </a:p>
          <a:p>
            <a:r>
              <a:rPr lang="en-US" dirty="0"/>
              <a:t>Holdings in WorldCat</a:t>
            </a:r>
          </a:p>
          <a:p>
            <a:endParaRPr lang="en-US" dirty="0"/>
          </a:p>
          <a:p>
            <a:r>
              <a:rPr lang="en-US" dirty="0"/>
              <a:t>Reviews</a:t>
            </a:r>
          </a:p>
          <a:p>
            <a:endParaRPr lang="en-US" dirty="0"/>
          </a:p>
          <a:p>
            <a:r>
              <a:rPr lang="en-US" dirty="0"/>
              <a:t>Citations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C81A4-7951-43BF-9C12-39E7473E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C838B-7A66-4480-AC29-73A85E5E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E0524EF-7380-4777-B05A-478DAD10CCF8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388995646"/>
              </p:ext>
            </p:extLst>
          </p:nvPr>
        </p:nvGraphicFramePr>
        <p:xfrm>
          <a:off x="4432141" y="2355305"/>
          <a:ext cx="3327717" cy="33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BB0000"/>
                </a:solidFill>
              </a:rPr>
              <a:t>Traditional Metrics – Journal Articles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4" name="Content Placeholder 9">
            <a:extLst>
              <a:ext uri="{FF2B5EF4-FFF2-40B4-BE49-F238E27FC236}">
                <a16:creationId xmlns:a16="http://schemas.microsoft.com/office/drawing/2014/main" id="{A6C8560F-3713-4FDF-9F24-A2AD3017E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60899"/>
              </p:ext>
            </p:extLst>
          </p:nvPr>
        </p:nvGraphicFramePr>
        <p:xfrm>
          <a:off x="8132172" y="2368004"/>
          <a:ext cx="3327717" cy="33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Content Placeholder 9">
            <a:extLst>
              <a:ext uri="{FF2B5EF4-FFF2-40B4-BE49-F238E27FC236}">
                <a16:creationId xmlns:a16="http://schemas.microsoft.com/office/drawing/2014/main" id="{B11E31F0-4653-42A3-B565-F38F42AEA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598785"/>
              </p:ext>
            </p:extLst>
          </p:nvPr>
        </p:nvGraphicFramePr>
        <p:xfrm>
          <a:off x="838200" y="2368003"/>
          <a:ext cx="3099117" cy="321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E2B6037-6429-45BF-938B-F9C155D88237}"/>
              </a:ext>
            </a:extLst>
          </p:cNvPr>
          <p:cNvSpPr txBox="1"/>
          <p:nvPr/>
        </p:nvSpPr>
        <p:spPr>
          <a:xfrm>
            <a:off x="609600" y="2050473"/>
            <a:ext cx="332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Journal-level Metrics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AA09A-4402-4C42-9514-5B71C3BA863F}"/>
              </a:ext>
            </a:extLst>
          </p:cNvPr>
          <p:cNvSpPr txBox="1"/>
          <p:nvPr/>
        </p:nvSpPr>
        <p:spPr>
          <a:xfrm>
            <a:off x="4428308" y="2050473"/>
            <a:ext cx="332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Article-level Metrics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1E3B4-E36A-42D4-AB65-C51BEBF4A382}"/>
              </a:ext>
            </a:extLst>
          </p:cNvPr>
          <p:cNvSpPr txBox="1"/>
          <p:nvPr/>
        </p:nvSpPr>
        <p:spPr>
          <a:xfrm>
            <a:off x="8132172" y="2050473"/>
            <a:ext cx="332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Author-level Metrics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54E0696-1A23-45B7-9702-AE1E2404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D27BECE-8DDA-4959-A981-CDE7ACA2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5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93321"/>
            <a:ext cx="10515600" cy="4351339"/>
          </a:xfrm>
        </p:spPr>
        <p:txBody>
          <a:bodyPr/>
          <a:lstStyle/>
          <a:p>
            <a:r>
              <a:rPr lang="en-US" sz="3200" dirty="0"/>
              <a:t>Impact Factor is </a:t>
            </a:r>
            <a:r>
              <a:rPr lang="en-US" sz="3200" b="1" i="1" dirty="0"/>
              <a:t>only</a:t>
            </a:r>
            <a:r>
              <a:rPr lang="en-US" sz="3200" dirty="0"/>
              <a:t> from Web of Science (Journal Citation Reports)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					</a:t>
            </a:r>
            <a:r>
              <a:rPr lang="en-US" sz="3200" b="1" i="1" dirty="0"/>
              <a:t>but</a:t>
            </a:r>
          </a:p>
          <a:p>
            <a:endParaRPr lang="en-US" sz="3200" dirty="0"/>
          </a:p>
          <a:p>
            <a:r>
              <a:rPr lang="en-US" sz="3200" dirty="0"/>
              <a:t>Scopus has a similar measure for journals (CiteScore)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1248" y="987552"/>
            <a:ext cx="9521952" cy="58057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BB0000"/>
                </a:solidFill>
              </a:rPr>
              <a:t>Traditional Metrics – Journal Articles</a:t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775A8FC-0BCA-47AC-A399-744EA3DC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9B18097-79B1-4EAE-A896-4BAA1272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1F741A2D-F93B-428E-A8C3-8116B055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">
            <a:extLst>
              <a:ext uri="{FF2B5EF4-FFF2-40B4-BE49-F238E27FC236}">
                <a16:creationId xmlns:a16="http://schemas.microsoft.com/office/drawing/2014/main" id="{E83E79FD-C9A3-4549-8314-83B39E3CB8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949686" cy="242836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research impact?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Three steps to track and enhance your   research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https://go.osu.edu/research_impact</a:t>
            </a:r>
            <a:r>
              <a:rPr lang="en-US" dirty="0"/>
              <a:t> </a:t>
            </a:r>
          </a:p>
        </p:txBody>
      </p:sp>
      <p:pic>
        <p:nvPicPr>
          <p:cNvPr id="8" name="The Ohio State University seal" descr="A picture containing the Ohio State seal on the Oval.">
            <a:extLst>
              <a:ext uri="{FF2B5EF4-FFF2-40B4-BE49-F238E27FC236}">
                <a16:creationId xmlns:a16="http://schemas.microsoft.com/office/drawing/2014/main" id="{0A07EBB8-0B17-4B24-907A-F532ABEF1C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/>
        </p:blipFill>
        <p:spPr/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CC55D95-8D35-45E3-A901-FBE1E4FC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9BEFB1-276D-408E-9B2E-C6C23812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8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1248" y="987552"/>
            <a:ext cx="9013952" cy="58057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BB0000"/>
                </a:solidFill>
              </a:rPr>
              <a:t>Traditional Metrics – Journal Articles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3136" y="2203373"/>
            <a:ext cx="1016029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Journal Impact Factor</a:t>
            </a:r>
            <a:r>
              <a:rPr lang="en-US" sz="2667" dirty="0"/>
              <a:t> = the number of citations to items with a publication date from the prior two years divided by the number of citable items this journal published in the prior two years</a:t>
            </a:r>
            <a:endParaRPr lang="en-US" sz="28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EAA9C7F-5B31-40EB-B0F8-DEAB1220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DDF1907-D6C6-4D06-BF97-838278DC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6DBED-0DE7-4EA6-B646-779EA9E8F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11" y="4077050"/>
            <a:ext cx="4837068" cy="159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1248" y="987552"/>
            <a:ext cx="9013952" cy="58057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BB0000"/>
                </a:solidFill>
              </a:rPr>
              <a:t>Traditional Metrics – Journal Articles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3136" y="2203373"/>
            <a:ext cx="10160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2023 release of </a:t>
            </a:r>
            <a:r>
              <a:rPr lang="en-US" sz="2800" b="1" dirty="0"/>
              <a:t>Journal Citation Reports </a:t>
            </a:r>
            <a:r>
              <a:rPr lang="en-US" sz="2800" dirty="0"/>
              <a:t>included a Journal Impact Factor (JIF) for all Web of Science Core Collection journals including journals in the </a:t>
            </a:r>
            <a:r>
              <a:rPr lang="en-US" sz="2800" b="1" dirty="0"/>
              <a:t>Arts and Humanities Citation Index </a:t>
            </a:r>
            <a:r>
              <a:rPr lang="en-US" sz="2800" dirty="0"/>
              <a:t>(AHCI) and the </a:t>
            </a:r>
            <a:r>
              <a:rPr lang="en-US" sz="2800" b="1" dirty="0"/>
              <a:t>Emerging Sources Citation Index </a:t>
            </a:r>
            <a:r>
              <a:rPr lang="en-US" sz="2800" dirty="0"/>
              <a:t>(ESCI). 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0CAFC0E-74EB-400A-B689-E9D29DC6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45999F6-AD5C-4EE3-A7E1-E3778428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2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CEF598-5259-436B-B377-24DE111F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91CD39-7A5C-4BDE-9C04-F2E9F19C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2B6857-B473-4A2C-9518-1E7C07F94A21}"/>
              </a:ext>
            </a:extLst>
          </p:cNvPr>
          <p:cNvSpPr/>
          <p:nvPr/>
        </p:nvSpPr>
        <p:spPr>
          <a:xfrm>
            <a:off x="629291" y="341256"/>
            <a:ext cx="2402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College English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5889D-0A3A-46AA-A274-795FDE547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35" y="781436"/>
            <a:ext cx="85344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0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1CB225-4DFC-47A4-8D6C-1E32A5F4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FA809B-3515-4569-857B-9D8D2167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9B01C-EECB-4D00-82F0-36320D978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60" y="864476"/>
            <a:ext cx="6759569" cy="3414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00CE30-085C-4223-812B-DB350D088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738" y="3699545"/>
            <a:ext cx="5881902" cy="24837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335C6D-44E4-427B-979A-F71F0848A8B9}"/>
              </a:ext>
            </a:extLst>
          </p:cNvPr>
          <p:cNvSpPr/>
          <p:nvPr/>
        </p:nvSpPr>
        <p:spPr>
          <a:xfrm>
            <a:off x="629291" y="341256"/>
            <a:ext cx="2402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College English</a:t>
            </a:r>
          </a:p>
        </p:txBody>
      </p:sp>
    </p:spTree>
    <p:extLst>
      <p:ext uri="{BB962C8B-B14F-4D97-AF65-F5344CB8AC3E}">
        <p14:creationId xmlns:p14="http://schemas.microsoft.com/office/powerpoint/2010/main" val="248911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1248" y="987552"/>
            <a:ext cx="9013952" cy="58057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BB0000"/>
                </a:solidFill>
              </a:rPr>
              <a:t>Traditional Metrics – Journal Articles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3136" y="2203373"/>
            <a:ext cx="10150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/>
              <a:t>CiteScore</a:t>
            </a:r>
            <a:r>
              <a:rPr lang="en-US" sz="2667"/>
              <a:t> = </a:t>
            </a:r>
            <a:r>
              <a:rPr lang="en-US" sz="2800"/>
              <a:t>the number of </a:t>
            </a:r>
            <a:r>
              <a:rPr lang="en-US" sz="2800" b="1"/>
              <a:t>citations</a:t>
            </a:r>
            <a:r>
              <a:rPr lang="en-US" sz="2800"/>
              <a:t> to documents (articles, reviews, conference papers, book chapters, and data papers) by a journal </a:t>
            </a:r>
            <a:r>
              <a:rPr lang="en-US" sz="2800" b="1"/>
              <a:t>over four years</a:t>
            </a:r>
            <a:r>
              <a:rPr lang="en-US" sz="2800"/>
              <a:t>, divided by the number of the same document types indexed in Scopus and published in those same four years.</a:t>
            </a:r>
            <a:endParaRPr lang="en-US" sz="2667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515E93E-0F5B-4903-A934-E2ACE161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586898D-4754-4F98-94A7-0F83A954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6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9E3050-B39C-4CF7-A5E7-A681C251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02583-EDE4-459D-BC1E-3A3DF10E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144D2-1F9C-4E65-A8F1-E060B3E1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60" y="272402"/>
            <a:ext cx="6290264" cy="6024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FFA3F-DB45-4C49-B8D7-893921BC9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849" y="1310911"/>
            <a:ext cx="3457575" cy="3333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FF410C-8088-44B4-81B6-B678DC163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733" y="4583612"/>
            <a:ext cx="28098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53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1247" y="987552"/>
            <a:ext cx="9477211" cy="58057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BB0000"/>
                </a:solidFill>
              </a:rPr>
              <a:t>Traditional Metrics – Author Metrics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287" y="2659375"/>
            <a:ext cx="4215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h-index</a:t>
            </a:r>
            <a:r>
              <a:rPr lang="en-US" sz="2800"/>
              <a:t> = the number of articles (h) of an author that have received at least (h) citations over time.  </a:t>
            </a:r>
          </a:p>
          <a:p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8650B-3233-4D51-8E89-E4D6627E0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72" y="2002820"/>
            <a:ext cx="6617941" cy="3867628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807542C-C5C4-424A-ADED-4DF2D0D3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050D970-4B2E-4BFB-A8B5-AB745F90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20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2327-1AD3-4260-9D2C-A336B6FC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Metrics -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C0F27-C714-445C-84EB-3AC8C84FE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Journal Acceptance rates</a:t>
            </a:r>
          </a:p>
          <a:p>
            <a:pPr lvl="1"/>
            <a:r>
              <a:rPr lang="en-US" dirty="0"/>
              <a:t>Journal website</a:t>
            </a:r>
          </a:p>
          <a:p>
            <a:pPr lvl="1"/>
            <a:r>
              <a:rPr lang="en-US" dirty="0" err="1"/>
              <a:t>Cabells</a:t>
            </a:r>
            <a:r>
              <a:rPr lang="en-US" dirty="0"/>
              <a:t> </a:t>
            </a:r>
            <a:r>
              <a:rPr lang="en-US" dirty="0" err="1"/>
              <a:t>Journalytics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Subscriptions and Circulation</a:t>
            </a:r>
          </a:p>
          <a:p>
            <a:endParaRPr lang="en-US" dirty="0"/>
          </a:p>
          <a:p>
            <a:r>
              <a:rPr lang="en-US" dirty="0"/>
              <a:t>Audience size – webinars, lectures and readings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C81A4-7951-43BF-9C12-39E7473E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C838B-7A66-4480-AC29-73A85E5E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39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Track Your Scholarly Metrics</a:t>
            </a:r>
          </a:p>
        </p:txBody>
      </p:sp>
      <p:pic>
        <p:nvPicPr>
          <p:cNvPr id="16" name="Arrow in a circle going counterclockwise icon" descr="Closed book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7" y="1127150"/>
            <a:ext cx="4524097" cy="683799"/>
          </a:xfrm>
        </p:spPr>
        <p:txBody>
          <a:bodyPr>
            <a:normAutofit/>
          </a:bodyPr>
          <a:lstStyle/>
          <a:p>
            <a:r>
              <a:rPr lang="en-US" sz="2000"/>
              <a:t>Track Traditional Metrics</a:t>
            </a:r>
          </a:p>
        </p:txBody>
      </p:sp>
      <p:pic>
        <p:nvPicPr>
          <p:cNvPr id="18" name="House icon" descr="Lightbulb and gear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5822" y="2625206"/>
            <a:ext cx="914400" cy="914400"/>
          </a:xfr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2CB628F-7831-45C8-8676-EC692D053C20}"/>
              </a:ext>
            </a:extLst>
          </p:cNvPr>
          <p:cNvSpPr txBox="1">
            <a:spLocks/>
          </p:cNvSpPr>
          <p:nvPr/>
        </p:nvSpPr>
        <p:spPr>
          <a:xfrm>
            <a:off x="6561807" y="2653154"/>
            <a:ext cx="4524097" cy="683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Gather Alternative Metrics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8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15BDBFDE-D298-42EC-A217-8DEF12C89E7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1670617"/>
              </p:ext>
            </p:extLst>
          </p:nvPr>
        </p:nvGraphicFramePr>
        <p:xfrm>
          <a:off x="8151813" y="2706688"/>
          <a:ext cx="3200400" cy="306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ABB1E32-2F1A-4C3B-A695-C66EEA975EC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845028712"/>
              </p:ext>
            </p:extLst>
          </p:nvPr>
        </p:nvGraphicFramePr>
        <p:xfrm>
          <a:off x="4475163" y="2719388"/>
          <a:ext cx="3200400" cy="306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Gather Alternative Metrics</a:t>
            </a:r>
            <a:endParaRPr lang="en-US" u="sng" dirty="0">
              <a:solidFill>
                <a:schemeClr val="tx2"/>
              </a:solidFill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37632FA-CCC5-49EC-9551-CEFA81CE72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2542635"/>
              </p:ext>
            </p:extLst>
          </p:nvPr>
        </p:nvGraphicFramePr>
        <p:xfrm>
          <a:off x="839788" y="2706688"/>
          <a:ext cx="3200400" cy="306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7C19DC5-DE5C-4055-B5FE-83667F64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92BD250-EC77-4310-B197-5F87346F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5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9ABC-2524-4A7B-9379-B9779DAE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839EF-FD1A-4378-8AB1-5DA6A1E1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114" y="2161509"/>
            <a:ext cx="5648912" cy="401545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Research Impact – how one’s research/scholarship influences others, the field and the discipline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Broader impacts – the potential to benefit society and contribute to the achievement of specific, desired societal outcomes. (NSF)</a:t>
            </a:r>
          </a:p>
          <a:p>
            <a:endParaRPr lang="en-US" dirty="0"/>
          </a:p>
          <a:p>
            <a:r>
              <a:rPr lang="en-US" dirty="0"/>
              <a:t>English APT documents – “quality and impact, as measured by peer reviews, the prestige of its venues, the receipt of awards, evidence of citations, and other measures of quality appropriate to the candidate’s specialty”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4F708-B20D-419A-A6C7-D87B2A31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2B16B-403D-4FEC-9916-16E19A3E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A6542-A22D-45B3-B23F-04BBC9AA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77" y="1422822"/>
            <a:ext cx="5250533" cy="44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92B431-6565-4576-9DA4-99014831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Gather Alternative Metrics</a:t>
            </a:r>
            <a:endParaRPr lang="en-US" u="sng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B27FAC-40B4-4E7F-95B9-98EB9318A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702" y="3429000"/>
            <a:ext cx="6181725" cy="1952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467894-5327-4DAA-A776-8E896FAAD2F5}"/>
              </a:ext>
            </a:extLst>
          </p:cNvPr>
          <p:cNvSpPr txBox="1"/>
          <p:nvPr/>
        </p:nvSpPr>
        <p:spPr>
          <a:xfrm>
            <a:off x="1070460" y="2164222"/>
            <a:ext cx="42832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Altmetrics </a:t>
            </a:r>
            <a:r>
              <a:rPr lang="en-US" sz="2800" b="1" dirty="0"/>
              <a:t>Attention Score </a:t>
            </a:r>
            <a:r>
              <a:rPr lang="en-US" sz="2800" dirty="0"/>
              <a:t>is a weighted count of all of the attention a research output has received. </a:t>
            </a:r>
          </a:p>
          <a:p>
            <a:endParaRPr lang="en-US" sz="2800" dirty="0"/>
          </a:p>
          <a:p>
            <a:r>
              <a:rPr lang="en-US" sz="2800" dirty="0"/>
              <a:t>Available using the Altmetric Bookmarklet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3F860-C731-4D0F-9474-3C1B1E414BCB}"/>
              </a:ext>
            </a:extLst>
          </p:cNvPr>
          <p:cNvSpPr/>
          <p:nvPr/>
        </p:nvSpPr>
        <p:spPr>
          <a:xfrm>
            <a:off x="1070460" y="5871958"/>
            <a:ext cx="606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https://www.altmetric.com/solutions/free-tools/bookmarklet/</a:t>
            </a:r>
            <a:r>
              <a:rPr lang="en-US" dirty="0"/>
              <a:t> 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D129CD9-D6DB-432C-B79D-7F90A348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7E13FE46-9C8A-462D-94A2-376B371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8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92B431-6565-4576-9DA4-99014831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Gather Alternative Metrics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67894-5327-4DAA-A776-8E896FAAD2F5}"/>
              </a:ext>
            </a:extLst>
          </p:cNvPr>
          <p:cNvSpPr txBox="1"/>
          <p:nvPr/>
        </p:nvSpPr>
        <p:spPr>
          <a:xfrm>
            <a:off x="1070460" y="2160995"/>
            <a:ext cx="42832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PlumX Metrics provides comparable data that show how people interact with individual pieces of research output.</a:t>
            </a:r>
          </a:p>
          <a:p>
            <a:endParaRPr lang="en-US" sz="2800" dirty="0"/>
          </a:p>
          <a:p>
            <a:r>
              <a:rPr lang="en-US" sz="2800" dirty="0"/>
              <a:t>Available in Scopus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30762-950E-44C1-B63D-CD1BC63E0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60" y="1915427"/>
            <a:ext cx="5556280" cy="359968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6E9FBB1-4BD1-418F-8F66-9434A8E2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EAAE598-2478-42F7-B3E2-A2E30675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56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92B431-6565-4576-9DA4-99014831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Gather Alternative Metrics</a:t>
            </a:r>
            <a:endParaRPr lang="en-US" u="sng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67894-5327-4DAA-A776-8E896FAAD2F5}"/>
              </a:ext>
            </a:extLst>
          </p:cNvPr>
          <p:cNvSpPr txBox="1"/>
          <p:nvPr/>
        </p:nvSpPr>
        <p:spPr>
          <a:xfrm>
            <a:off x="1070460" y="2160995"/>
            <a:ext cx="4283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Views and downloads may be available in open repositories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Metrics may also be available on journal websites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EB1047-76EC-4295-8FDB-A1CEDB0E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478" y="1799640"/>
            <a:ext cx="4725062" cy="4693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CC544-FEF0-4764-BD6C-955B780B76D9}"/>
              </a:ext>
            </a:extLst>
          </p:cNvPr>
          <p:cNvSpPr txBox="1"/>
          <p:nvPr/>
        </p:nvSpPr>
        <p:spPr>
          <a:xfrm>
            <a:off x="8759009" y="5293453"/>
            <a:ext cx="2926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Langley, April. </a:t>
            </a:r>
            <a:r>
              <a:rPr lang="en-US" sz="1100" i="1" dirty="0"/>
              <a:t>The Black aesthetic unbound: theorizing the dilemma of eighteenth-century African American literature</a:t>
            </a:r>
            <a:r>
              <a:rPr lang="en-US" sz="1100" dirty="0"/>
              <a:t>. (Ohio State University Press), 2007, </a:t>
            </a:r>
          </a:p>
          <a:p>
            <a:r>
              <a:rPr lang="en-US" sz="1100" dirty="0"/>
              <a:t>http://hdl.handle.net/1811/30105</a:t>
            </a:r>
          </a:p>
          <a:p>
            <a:endParaRPr lang="en-US" sz="1100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88282AF-B4C0-4576-B302-0D6C6A33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CDD6248-2606-4863-9B51-C6F045DE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98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Track Your Scholarly Metrics</a:t>
            </a:r>
          </a:p>
        </p:txBody>
      </p:sp>
      <p:pic>
        <p:nvPicPr>
          <p:cNvPr id="16" name="Arrow in a circle going counterclockwise icon" descr="Closed book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7" y="1127150"/>
            <a:ext cx="4524097" cy="683799"/>
          </a:xfrm>
        </p:spPr>
        <p:txBody>
          <a:bodyPr>
            <a:normAutofit/>
          </a:bodyPr>
          <a:lstStyle/>
          <a:p>
            <a:r>
              <a:rPr lang="en-US" sz="2000"/>
              <a:t>Track Traditional Metrics</a:t>
            </a:r>
          </a:p>
        </p:txBody>
      </p:sp>
      <p:pic>
        <p:nvPicPr>
          <p:cNvPr id="18" name="House icon" descr="Lightbulb and gear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5822" y="2625206"/>
            <a:ext cx="914400" cy="914400"/>
          </a:xfr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2CB628F-7831-45C8-8676-EC692D053C20}"/>
              </a:ext>
            </a:extLst>
          </p:cNvPr>
          <p:cNvSpPr txBox="1">
            <a:spLocks/>
          </p:cNvSpPr>
          <p:nvPr/>
        </p:nvSpPr>
        <p:spPr>
          <a:xfrm>
            <a:off x="6561807" y="2653154"/>
            <a:ext cx="4524097" cy="683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Gather Alternative Metrics</a:t>
            </a:r>
          </a:p>
        </p:txBody>
      </p:sp>
      <p:pic>
        <p:nvPicPr>
          <p:cNvPr id="20" name="Information icon" descr="Decision chart">
            <a:extLst>
              <a:ext uri="{FF2B5EF4-FFF2-40B4-BE49-F238E27FC236}">
                <a16:creationId xmlns:a16="http://schemas.microsoft.com/office/drawing/2014/main" id="{E4CEECFA-3E93-4486-8D1F-29197A5084B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822" y="3984098"/>
            <a:ext cx="914400" cy="914400"/>
          </a:xfr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27D2F31-40B1-4CA2-946B-4106B207800C}"/>
              </a:ext>
            </a:extLst>
          </p:cNvPr>
          <p:cNvSpPr txBox="1">
            <a:spLocks/>
          </p:cNvSpPr>
          <p:nvPr/>
        </p:nvSpPr>
        <p:spPr>
          <a:xfrm>
            <a:off x="6561807" y="3984098"/>
            <a:ext cx="4524097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Track and describe your collaborations and references in syllabi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33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Tell Your Story</a:t>
            </a:r>
          </a:p>
        </p:txBody>
      </p:sp>
      <p:pic>
        <p:nvPicPr>
          <p:cNvPr id="16" name="Arrow in a circle going counterclockwise icon" descr="Closed book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7" y="1303883"/>
            <a:ext cx="4524097" cy="683799"/>
          </a:xfrm>
        </p:spPr>
        <p:txBody>
          <a:bodyPr>
            <a:noAutofit/>
          </a:bodyPr>
          <a:lstStyle/>
          <a:p>
            <a:r>
              <a:rPr lang="en-US" sz="2000" dirty="0"/>
              <a:t>Develop a summary that describes your work and its impact that can be tailored to different audiences</a:t>
            </a:r>
          </a:p>
        </p:txBody>
      </p:sp>
      <p:pic>
        <p:nvPicPr>
          <p:cNvPr id="18" name="House icon" descr="Lightbulb and gear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5822" y="2625206"/>
            <a:ext cx="914400" cy="914400"/>
          </a:xfr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2CB628F-7831-45C8-8676-EC692D053C20}"/>
              </a:ext>
            </a:extLst>
          </p:cNvPr>
          <p:cNvSpPr txBox="1">
            <a:spLocks/>
          </p:cNvSpPr>
          <p:nvPr/>
        </p:nvSpPr>
        <p:spPr>
          <a:xfrm>
            <a:off x="6667685" y="2880244"/>
            <a:ext cx="4524097" cy="683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Use metrics and other indicators to describe the way that your work has influenced your field and the world</a:t>
            </a:r>
          </a:p>
        </p:txBody>
      </p:sp>
      <p:pic>
        <p:nvPicPr>
          <p:cNvPr id="20" name="Information icon" descr="Decision chart">
            <a:extLst>
              <a:ext uri="{FF2B5EF4-FFF2-40B4-BE49-F238E27FC236}">
                <a16:creationId xmlns:a16="http://schemas.microsoft.com/office/drawing/2014/main" id="{E4CEECFA-3E93-4486-8D1F-29197A5084B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822" y="3984098"/>
            <a:ext cx="914400" cy="914400"/>
          </a:xfr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27D2F31-40B1-4CA2-946B-4106B207800C}"/>
              </a:ext>
            </a:extLst>
          </p:cNvPr>
          <p:cNvSpPr txBox="1">
            <a:spLocks/>
          </p:cNvSpPr>
          <p:nvPr/>
        </p:nvSpPr>
        <p:spPr>
          <a:xfrm>
            <a:off x="6561806" y="4162546"/>
            <a:ext cx="4524097" cy="55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Think about broader impacts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2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54507B-057D-4362-A086-C250AF13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Broader Impacts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A329E-483F-4B1C-AC90-5B905B237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4" y="2227553"/>
            <a:ext cx="5362575" cy="762000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58DFFF7-ACA0-4174-975C-A628C2D5FE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89198"/>
              </p:ext>
            </p:extLst>
          </p:nvPr>
        </p:nvGraphicFramePr>
        <p:xfrm>
          <a:off x="6291714" y="2392787"/>
          <a:ext cx="5062086" cy="360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A0B51DA-CD67-49A3-A02E-31EB8F9E6646}"/>
              </a:ext>
            </a:extLst>
          </p:cNvPr>
          <p:cNvSpPr/>
          <p:nvPr/>
        </p:nvSpPr>
        <p:spPr>
          <a:xfrm>
            <a:off x="1159062" y="3059668"/>
            <a:ext cx="451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https://becker.wustl.edu/impact-assessment/</a:t>
            </a:r>
            <a:r>
              <a:rPr lang="en-US" dirty="0"/>
              <a:t> 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4279C55-F75B-4580-BE74-94D00084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539185EA-CFB6-448F-93AF-BC7683C1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66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AE3EE2-BF2D-468D-89D1-B1486D44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C6474-45D5-458C-A4D2-DFA71E6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https://go.osu.edu/research_impact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Sheila Craft-Morgan, JD, MLS</a:t>
            </a:r>
          </a:p>
          <a:p>
            <a:pPr marL="0" indent="0">
              <a:buNone/>
            </a:pPr>
            <a:r>
              <a:rPr lang="en-US" dirty="0"/>
              <a:t>Research Impact Librarian and Assistant Professor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craft-morgan.1@osu.edu</a:t>
            </a:r>
            <a:r>
              <a:rPr lang="en-US" dirty="0"/>
              <a:t> 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A2CA5BC-B621-4692-8D6D-79613554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5524" y="6296411"/>
            <a:ext cx="4114800" cy="365125"/>
          </a:xfrm>
        </p:spPr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70349EF-407A-44E2-B37D-BD3A57E9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</p:spPr>
        <p:txBody>
          <a:bodyPr/>
          <a:lstStyle/>
          <a:p>
            <a:fld id="{DFA4CD3D-26C8-47FF-8D13-9B32BAAB473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9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9ABC-2524-4A7B-9379-B9779DAE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 to Track and Enhance Research Impact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4F708-B20D-419A-A6C7-D87B2A31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2B16B-403D-4FEC-9916-16E19A3E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1AAC21E-5BA9-4DDA-B4EB-02CB564D5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898006"/>
              </p:ext>
            </p:extLst>
          </p:nvPr>
        </p:nvGraphicFramePr>
        <p:xfrm>
          <a:off x="2257639" y="1898470"/>
          <a:ext cx="8340691" cy="42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813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Manage Your Author Identity</a:t>
            </a:r>
          </a:p>
        </p:txBody>
      </p:sp>
      <p:pic>
        <p:nvPicPr>
          <p:cNvPr id="16" name="Arrow in a circle going counterclockwise icon" descr="Checkmark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8" y="1113582"/>
            <a:ext cx="4524097" cy="683799"/>
          </a:xfrm>
        </p:spPr>
        <p:txBody>
          <a:bodyPr>
            <a:normAutofit/>
          </a:bodyPr>
          <a:lstStyle/>
          <a:p>
            <a:r>
              <a:rPr lang="en-US" sz="2000"/>
              <a:t>Register for an ORCID iD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4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45F5-1459-4BE2-8949-0C81E88E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ORCID?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19B4-DED5-4F0A-81D1-F746FC929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O</a:t>
            </a:r>
            <a:r>
              <a:rPr lang="en-US" dirty="0"/>
              <a:t>pen </a:t>
            </a:r>
            <a:r>
              <a:rPr lang="en-US" b="1" u="sng" dirty="0"/>
              <a:t>R</a:t>
            </a:r>
            <a:r>
              <a:rPr lang="en-US" dirty="0"/>
              <a:t>esearcher and </a:t>
            </a:r>
            <a:r>
              <a:rPr lang="en-US" b="1" u="sng" dirty="0"/>
              <a:t>C</a:t>
            </a:r>
            <a:r>
              <a:rPr lang="en-US" dirty="0"/>
              <a:t>ontributor </a:t>
            </a:r>
            <a:r>
              <a:rPr lang="en-US" u="sng" dirty="0"/>
              <a:t>ID</a:t>
            </a:r>
          </a:p>
          <a:p>
            <a:endParaRPr lang="en-US" u="sng" dirty="0"/>
          </a:p>
          <a:p>
            <a:pPr lvl="1"/>
            <a:r>
              <a:rPr lang="en-US" dirty="0"/>
              <a:t>ORICID id – free, unique persistent identifier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ORCID record – name variations, employment affiliation, works, funding, peer review activity,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Works categories are inclusive for a variety types of scholarship including books, book chapters, journal publications, reviews, conference papers, lectures, etc.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33BEA-EBD3-4F4E-8986-606BA66B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624E8-BEC2-4F20-ACF5-C3F5F61C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158B4-FFF5-4CC7-943A-C2E6AF273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283" y="2161509"/>
            <a:ext cx="2276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45F5-1459-4BE2-8949-0C81E88E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ORCID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819B4-DED5-4F0A-81D1-F746FC929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en-US" dirty="0"/>
              <a:t>Link to databases (Scopus, MLA International Bibliography, Web of Science, etc.) to import information about publications and other works into ORCID record</a:t>
            </a:r>
          </a:p>
          <a:p>
            <a:pPr lvl="0"/>
            <a:endParaRPr lang="en-US" b="1" dirty="0"/>
          </a:p>
          <a:p>
            <a:pPr lvl="0"/>
            <a:r>
              <a:rPr lang="en-US" dirty="0"/>
              <a:t>Use ORCID in submission systems for funding, publishing and research reporting to reduce repetitive data entry</a:t>
            </a:r>
          </a:p>
          <a:p>
            <a:pPr lvl="0"/>
            <a:endParaRPr lang="en-US" b="1" dirty="0"/>
          </a:p>
          <a:p>
            <a:r>
              <a:rPr lang="en-US" dirty="0">
                <a:ea typeface="+mn-lt"/>
                <a:cs typeface="+mn-lt"/>
              </a:rPr>
              <a:t>Register for an ORCID iD at </a:t>
            </a:r>
            <a:r>
              <a:rPr lang="en-US" dirty="0">
                <a:solidFill>
                  <a:srgbClr val="E65F33"/>
                </a:solidFill>
                <a:ea typeface="+mn-lt"/>
                <a:cs typeface="+mn-lt"/>
                <a:hlinkClick r:id="rId3"/>
              </a:rPr>
              <a:t>https://orcid.org/register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Connect your ORCID iD to Ohio State at </a:t>
            </a:r>
            <a:r>
              <a:rPr lang="en-US" dirty="0">
                <a:ea typeface="+mn-lt"/>
                <a:cs typeface="+mn-lt"/>
                <a:hlinkClick r:id="rId4"/>
              </a:rPr>
              <a:t>https://my.osu.edu</a:t>
            </a:r>
            <a:r>
              <a:rPr lang="en-US" dirty="0">
                <a:ea typeface="+mn-lt"/>
                <a:cs typeface="+mn-lt"/>
              </a:rPr>
              <a:t>  </a:t>
            </a:r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33BEA-EBD3-4F4E-8986-606BA66B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624E8-BEC2-4F20-ACF5-C3F5F61C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Manage Your Author Identity</a:t>
            </a:r>
          </a:p>
        </p:txBody>
      </p:sp>
      <p:pic>
        <p:nvPicPr>
          <p:cNvPr id="16" name="Arrow in a circle going counterclockwise icon" descr="Checkmark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8" y="1113582"/>
            <a:ext cx="4524097" cy="683799"/>
          </a:xfrm>
        </p:spPr>
        <p:txBody>
          <a:bodyPr>
            <a:normAutofit/>
          </a:bodyPr>
          <a:lstStyle/>
          <a:p>
            <a:r>
              <a:rPr lang="en-US" sz="2000"/>
              <a:t>Register for an ORCID iD</a:t>
            </a:r>
          </a:p>
        </p:txBody>
      </p:sp>
      <p:pic>
        <p:nvPicPr>
          <p:cNvPr id="18" name="House icon" descr="Magnifying glass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5822" y="2625206"/>
            <a:ext cx="914400" cy="914400"/>
          </a:xfr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2CB628F-7831-45C8-8676-EC692D053C20}"/>
              </a:ext>
            </a:extLst>
          </p:cNvPr>
          <p:cNvSpPr txBox="1">
            <a:spLocks/>
          </p:cNvSpPr>
          <p:nvPr/>
        </p:nvSpPr>
        <p:spPr>
          <a:xfrm>
            <a:off x="6561808" y="2740506"/>
            <a:ext cx="4524097" cy="683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Claim your Scopus, Web of Science, and Google Scholar Profiles</a:t>
            </a:r>
          </a:p>
        </p:txBody>
      </p:sp>
      <p:pic>
        <p:nvPicPr>
          <p:cNvPr id="20" name="Information icon" descr="Paperclip">
            <a:extLst>
              <a:ext uri="{FF2B5EF4-FFF2-40B4-BE49-F238E27FC236}">
                <a16:creationId xmlns:a16="http://schemas.microsoft.com/office/drawing/2014/main" id="{E4CEECFA-3E93-4486-8D1F-29197A5084B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822" y="3984098"/>
            <a:ext cx="914400" cy="914400"/>
          </a:xfr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27D2F31-40B1-4CA2-946B-4106B207800C}"/>
              </a:ext>
            </a:extLst>
          </p:cNvPr>
          <p:cNvSpPr txBox="1">
            <a:spLocks/>
          </p:cNvSpPr>
          <p:nvPr/>
        </p:nvSpPr>
        <p:spPr>
          <a:xfrm>
            <a:off x="6590536" y="4099398"/>
            <a:ext cx="4524097" cy="683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Link Scopus ID and Web of Science Researcher ID to ORCID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3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Make Your Scholarly Work Discoverable</a:t>
            </a:r>
          </a:p>
        </p:txBody>
      </p:sp>
      <p:pic>
        <p:nvPicPr>
          <p:cNvPr id="16" name="Arrow in a circle going counterclockwise icon" descr="Cloud Computing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829" y="1186651"/>
            <a:ext cx="914400" cy="914400"/>
          </a:xfr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1808" y="1301951"/>
            <a:ext cx="4524097" cy="683799"/>
          </a:xfrm>
        </p:spPr>
        <p:txBody>
          <a:bodyPr>
            <a:normAutofit/>
          </a:bodyPr>
          <a:lstStyle/>
          <a:p>
            <a:r>
              <a:rPr lang="en-US" sz="2000" dirty="0"/>
              <a:t>Take advantage of OSU Libraries Open </a:t>
            </a:r>
            <a:r>
              <a:rPr lang="en-US" sz="2000"/>
              <a:t>Access Initiatives</a:t>
            </a:r>
            <a:endParaRPr lang="en-US" sz="2000" dirty="0"/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Tracking and Enhancing Your Research Impact – Department of English</a:t>
            </a: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7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F4443"/>
      </a:dk1>
      <a:lt1>
        <a:srgbClr val="FFFFFF"/>
      </a:lt1>
      <a:dk2>
        <a:srgbClr val="3F4443"/>
      </a:dk2>
      <a:lt2>
        <a:srgbClr val="FFFFFF"/>
      </a:lt2>
      <a:accent1>
        <a:srgbClr val="737B7E"/>
      </a:accent1>
      <a:accent2>
        <a:srgbClr val="830065"/>
      </a:accent2>
      <a:accent3>
        <a:srgbClr val="6EBBAB"/>
      </a:accent3>
      <a:accent4>
        <a:srgbClr val="B04558"/>
      </a:accent4>
      <a:accent5>
        <a:srgbClr val="FFB600"/>
      </a:accent5>
      <a:accent6>
        <a:srgbClr val="0E4B52"/>
      </a:accent6>
      <a:hlink>
        <a:srgbClr val="E65F33"/>
      </a:hlink>
      <a:folHlink>
        <a:srgbClr val="FFFFF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14BD1F9-9652-4254-A33A-28CFA8E4E5BA}" vid="{0B78893F-B417-4DD3-B850-6006E211FC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580d80-14e4-4baf-a252-2dc128127b3c">
      <UserInfo>
        <DisplayName>Hurns, Kyla</DisplayName>
        <AccountId>1272</AccountId>
        <AccountType/>
      </UserInfo>
    </SharedWithUsers>
    <_activity xmlns="c370cc57-7058-4bcf-bb9f-2e3031fd69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1AF6090FDFE43BDDC41304AAB5C01" ma:contentTypeVersion="15" ma:contentTypeDescription="Create a new document." ma:contentTypeScope="" ma:versionID="e284cb80e772938a9ef7fd041b7dc38f">
  <xsd:schema xmlns:xsd="http://www.w3.org/2001/XMLSchema" xmlns:xs="http://www.w3.org/2001/XMLSchema" xmlns:p="http://schemas.microsoft.com/office/2006/metadata/properties" xmlns:ns3="c370cc57-7058-4bcf-bb9f-2e3031fd697e" xmlns:ns4="96580d80-14e4-4baf-a252-2dc128127b3c" targetNamespace="http://schemas.microsoft.com/office/2006/metadata/properties" ma:root="true" ma:fieldsID="f6ac735128f5a70a32969be87746ef55" ns3:_="" ns4:_="">
    <xsd:import namespace="c370cc57-7058-4bcf-bb9f-2e3031fd697e"/>
    <xsd:import namespace="96580d80-14e4-4baf-a252-2dc128127b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0cc57-7058-4bcf-bb9f-2e3031fd6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80d80-14e4-4baf-a252-2dc128127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A49A8-1E49-4C4E-AA0C-BEF2F28D7457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96580d80-14e4-4baf-a252-2dc128127b3c"/>
    <ds:schemaRef ds:uri="http://purl.org/dc/elements/1.1/"/>
    <ds:schemaRef ds:uri="http://schemas.microsoft.com/office/2006/metadata/properties"/>
    <ds:schemaRef ds:uri="c370cc57-7058-4bcf-bb9f-2e3031fd697e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8B4BD5-B2F7-4673-9D76-697F8462E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70cc57-7058-4bcf-bb9f-2e3031fd697e"/>
    <ds:schemaRef ds:uri="96580d80-14e4-4baf-a252-2dc128127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AF0DD-2705-4E96-B2F3-B390F6F8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University-Libraries_Brand_Template_PPT_White_Final(2)</Template>
  <TotalTime>1386</TotalTime>
  <Words>1675</Words>
  <Application>Microsoft Office PowerPoint</Application>
  <PresentationFormat>Widescreen</PresentationFormat>
  <Paragraphs>289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Buckeye Sans</vt:lpstr>
      <vt:lpstr>Buckeye Serif Black</vt:lpstr>
      <vt:lpstr>Calibri</vt:lpstr>
      <vt:lpstr>Office Theme</vt:lpstr>
      <vt:lpstr>Tracking and Enhancing Your Research Impact  Sheila Craft-Morgan, JD, MLS Research Impact Librarian and Assistant Professor University Libraries</vt:lpstr>
      <vt:lpstr>Agenda</vt:lpstr>
      <vt:lpstr>Definitions</vt:lpstr>
      <vt:lpstr>Strategies to Track and Enhance Research Impact</vt:lpstr>
      <vt:lpstr>Manage Your Author Identity</vt:lpstr>
      <vt:lpstr>What is ORCID?</vt:lpstr>
      <vt:lpstr>Benefits of Using ORCID</vt:lpstr>
      <vt:lpstr>Manage Your Author Identity</vt:lpstr>
      <vt:lpstr>Make Your Scholarly Work Discoverable</vt:lpstr>
      <vt:lpstr>Open Access Publisher Agreements</vt:lpstr>
      <vt:lpstr>Open Access Monograph Initiative</vt:lpstr>
      <vt:lpstr>Make Your Scholarly Work Discoverable</vt:lpstr>
      <vt:lpstr>Make Your Scholarly Work Discoverable </vt:lpstr>
      <vt:lpstr>Promote Your Scholarly Work</vt:lpstr>
      <vt:lpstr>Use Scholarly Research Metrics Responsibly</vt:lpstr>
      <vt:lpstr>Track Your Scholarly Research Metrics</vt:lpstr>
      <vt:lpstr>Traditional Metrics - Books and Book Chapters</vt:lpstr>
      <vt:lpstr>Traditional Metrics – Journal Articles </vt:lpstr>
      <vt:lpstr>Traditional Metrics – Journal Articles </vt:lpstr>
      <vt:lpstr>Traditional Metrics – Journal Articles </vt:lpstr>
      <vt:lpstr>Traditional Metrics – Journal Articles </vt:lpstr>
      <vt:lpstr>PowerPoint Presentation</vt:lpstr>
      <vt:lpstr>PowerPoint Presentation</vt:lpstr>
      <vt:lpstr>Traditional Metrics – Journal Articles </vt:lpstr>
      <vt:lpstr>PowerPoint Presentation</vt:lpstr>
      <vt:lpstr>Traditional Metrics – Author Metrics </vt:lpstr>
      <vt:lpstr>Traditional Metrics - Other</vt:lpstr>
      <vt:lpstr>Track Your Scholarly Metrics</vt:lpstr>
      <vt:lpstr>Gather Alternative Metrics</vt:lpstr>
      <vt:lpstr>Gather Alternative Metrics</vt:lpstr>
      <vt:lpstr>Gather Alternative Metrics</vt:lpstr>
      <vt:lpstr>Gather Alternative Metrics</vt:lpstr>
      <vt:lpstr>Track Your Scholarly Metrics</vt:lpstr>
      <vt:lpstr>Tell Your Story</vt:lpstr>
      <vt:lpstr>Broader Impacts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presentation title</dc:title>
  <dc:creator>craft-morgan.1. Sheila</dc:creator>
  <cp:lastModifiedBy>craft-morgan.1. Sheila</cp:lastModifiedBy>
  <cp:revision>38</cp:revision>
  <dcterms:created xsi:type="dcterms:W3CDTF">2023-02-02T22:37:06Z</dcterms:created>
  <dcterms:modified xsi:type="dcterms:W3CDTF">2023-09-20T17:49:29Z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0x0101001A91AF6090FDFE43BDDC41304AAB5C01</vt:lpwstr>
  </property>
</Properties>
</file>