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1">
          <p15:clr>
            <a:srgbClr val="A4A3A4"/>
          </p15:clr>
        </p15:guide>
        <p15:guide id="2" pos="22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828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2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32" y="108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BF1524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BF15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102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ASCpowerpoint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Smith, Kory T.</cp:lastModifiedBy>
  <cp:revision>21</cp:revision>
  <dcterms:created xsi:type="dcterms:W3CDTF">2014-02-19T18:52:33Z</dcterms:created>
  <dcterms:modified xsi:type="dcterms:W3CDTF">2015-11-24T16:44:25Z</dcterms:modified>
</cp:coreProperties>
</file>